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Heebo" pitchFamily="2" charset="-79"/>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0eUJJjBKp2syk18cdjEudBLm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000"/>
  </p:normalViewPr>
  <p:slideViewPr>
    <p:cSldViewPr snapToGrid="0">
      <p:cViewPr varScale="1">
        <p:scale>
          <a:sx n="74" d="100"/>
          <a:sy n="74" d="100"/>
        </p:scale>
        <p:origin x="256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i="1">
                <a:latin typeface="Arial"/>
                <a:ea typeface="Arial"/>
                <a:cs typeface="Arial"/>
                <a:sym typeface="Arial"/>
              </a:rPr>
              <a:t>NOTE:</a:t>
            </a:r>
            <a:endParaRPr/>
          </a:p>
          <a:p>
            <a:pPr marL="0" lvl="0" indent="0" algn="l" rtl="0">
              <a:spcBef>
                <a:spcPts val="0"/>
              </a:spcBef>
              <a:spcAft>
                <a:spcPts val="0"/>
              </a:spcAft>
              <a:buNone/>
            </a:pPr>
            <a:r>
              <a:rPr lang="en-US" i="1">
                <a:latin typeface="Arial"/>
                <a:ea typeface="Arial"/>
                <a:cs typeface="Arial"/>
                <a:sym typeface="Arial"/>
              </a:rPr>
              <a:t>To change the  image on this slide, select the picture and delete it. Then click the Pictures icon in the placeholder to insert your own image.</a:t>
            </a:r>
            <a:endParaRPr/>
          </a:p>
        </p:txBody>
      </p:sp>
      <p:sp>
        <p:nvSpPr>
          <p:cNvPr id="181" name="Google Shape;18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81fef4e23d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81fef4e23d_0_4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solidFill>
                  <a:schemeClr val="dk1"/>
                </a:solidFill>
              </a:rPr>
              <a:t>Creating the CCL goal was an important step in recognizing that our community wanted a priority placed on preparing students for more than just a diploma. The CCL goal recognizes life after high school is more complex today than it was 20 or 30 years ago. The options available to students today are different and we need to provide the opportunities for all students to prepare for this critical transition into adulthood.</a:t>
            </a:r>
          </a:p>
          <a:p>
            <a:pPr marL="0" lvl="0" indent="0" algn="l" rtl="0">
              <a:spcBef>
                <a:spcPts val="0"/>
              </a:spcBef>
              <a:spcAft>
                <a:spcPts val="0"/>
              </a:spcAft>
              <a:buClr>
                <a:schemeClr val="dk1"/>
              </a:buClr>
              <a:buSzPts val="1100"/>
              <a:buFont typeface="Arial"/>
              <a:buNone/>
            </a:pPr>
            <a:endParaRPr lang="en-US"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The mission of College, Career and Life Ready is to provide students with a launchpad for life. </a:t>
            </a: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81fef4e23d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81fef4e23d_0_1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81fef4e23d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81fef4e23d_0_20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a:solidFill>
                  <a:schemeClr val="dk1"/>
                </a:solidFill>
              </a:rPr>
              <a:t>ASD began envisioning what this “LAUNCH PAD could look like. We looked </a:t>
            </a:r>
            <a:r>
              <a:rPr lang="en-US" sz="1000" b="1">
                <a:solidFill>
                  <a:schemeClr val="dk1"/>
                </a:solidFill>
              </a:rPr>
              <a:t>within </a:t>
            </a:r>
            <a:r>
              <a:rPr lang="en-US" sz="1000">
                <a:solidFill>
                  <a:schemeClr val="dk1"/>
                </a:solidFill>
              </a:rPr>
              <a:t>our schools to identify the programs that </a:t>
            </a:r>
            <a:r>
              <a:rPr lang="en-US" sz="1000" b="1">
                <a:solidFill>
                  <a:schemeClr val="dk1"/>
                </a:solidFill>
              </a:rPr>
              <a:t>facilitate the development of students' workplace and technical skills and provide them with perspective on life beyond high school. </a:t>
            </a:r>
            <a:r>
              <a:rPr lang="en-US" sz="1000">
                <a:solidFill>
                  <a:schemeClr val="dk1"/>
                </a:solidFill>
              </a:rPr>
              <a:t>We also looked models outside of ALASKA. After due diligence, ASD is boldly implementing Wall to Wall Career Academies by the fall of 2025. With a student body of 12,000 young adults under our care, </a:t>
            </a:r>
            <a:r>
              <a:rPr lang="en-US" sz="1000" b="1">
                <a:solidFill>
                  <a:schemeClr val="dk1"/>
                </a:solidFill>
              </a:rPr>
              <a:t>our aim is to enhance their readiness in becoming not only well-rounded, happy and healthy community members in Alaska, but also to contribute to the growth of Anchorage's workforce pipeline.  </a:t>
            </a:r>
            <a:endParaRPr sz="1000" b="1">
              <a:solidFill>
                <a:schemeClr val="dk1"/>
              </a:solidFill>
            </a:endParaRPr>
          </a:p>
          <a:p>
            <a:pPr marL="0" lvl="0" indent="0" algn="l" rtl="0">
              <a:spcBef>
                <a:spcPts val="0"/>
              </a:spcBef>
              <a:spcAft>
                <a:spcPts val="0"/>
              </a:spcAft>
              <a:buNone/>
            </a:pPr>
            <a:endParaRPr sz="1150" b="1">
              <a:solidFill>
                <a:schemeClr val="dk1"/>
              </a:solidFill>
            </a:endParaRPr>
          </a:p>
          <a:p>
            <a:pPr marL="0" lvl="0" indent="0" algn="l" rtl="0">
              <a:spcBef>
                <a:spcPts val="0"/>
              </a:spcBef>
              <a:spcAft>
                <a:spcPts val="0"/>
              </a:spcAft>
              <a:buNone/>
            </a:pPr>
            <a:r>
              <a:rPr lang="en-US" sz="1150" b="1">
                <a:solidFill>
                  <a:schemeClr val="dk1"/>
                </a:solidFill>
              </a:rPr>
              <a:t>WHAT IS A WALL TO WALL CAREER ACADEMY? </a:t>
            </a:r>
            <a:endParaRPr sz="1150" b="1">
              <a:solidFill>
                <a:schemeClr val="dk1"/>
              </a:solidFill>
            </a:endParaRPr>
          </a:p>
          <a:p>
            <a:pPr marL="0" lvl="0" indent="0" algn="l" rtl="0">
              <a:spcBef>
                <a:spcPts val="0"/>
              </a:spcBef>
              <a:spcAft>
                <a:spcPts val="0"/>
              </a:spcAft>
              <a:buNone/>
            </a:pPr>
            <a:r>
              <a:rPr lang="en-US" sz="1150" b="1">
                <a:solidFill>
                  <a:schemeClr val="dk1"/>
                </a:solidFill>
              </a:rPr>
              <a:t>A career academy is a specialized educational model within a high school that offers students focused technical  training and learning experiences in a specific career pathway. It aims to prepare students for future careers by providing practical skills, industry knowledge, and real-world connections in their chosen field.</a:t>
            </a:r>
            <a:r>
              <a:rPr lang="en-US" sz="1150">
                <a:solidFill>
                  <a:schemeClr val="dk1"/>
                </a:solidFill>
              </a:rPr>
              <a:t> Currently we do this in small pockets ASD. Wall to Wall means that every student, regardless of their background and achievement level will have the opportunity to participate in Career Technical courses with intentional ON RAMPS at all Level and explore their passions and potential.  Additionally Exposing students to career pathways they may not be familiar with at home expands their horizons, broadens their options, and helps them discover interests and talents they might not have otherwise realized. "You cannot dream what you cannot see". This is the CRUCIAL equity component that propels social mobility of young adults. </a:t>
            </a:r>
            <a:r>
              <a:rPr lang="en-US" sz="1150" b="1">
                <a:solidFill>
                  <a:srgbClr val="FF0000"/>
                </a:solidFill>
              </a:rPr>
              <a:t>TO Move Forward: ASD will need to shift in three distinct ways</a:t>
            </a:r>
            <a:r>
              <a:rPr lang="en-US" sz="1150">
                <a:solidFill>
                  <a:schemeClr val="dk1"/>
                </a:solidFill>
              </a:rPr>
              <a:t>: HUGE EXPANSION Career Technical Courses for EVERY student. Creation of Smaller Learning Communities based on Career Interest And COMMUNITY MINDED APPROACH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81fef4e23d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81fef4e23d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222222"/>
                </a:solidFill>
              </a:rPr>
              <a:t>Lets Dive into what these Academy Teams will look like for students.  Within every Academy Pathway, the structure of coursework is the same. A career technical course is coupled with the traditional core classes of Math, Science, Language Arts, and SS for each student. Its the a driving force, It is the essential 5th core that GUIDES and CONNECTS everything together. It’s the Relevance added to the Rigor. For example, a student in a Construction related pathway may pair their Geometry class, with a Geometry in Construction CTE course where they can also earn an OSHA-10 certification thus providing context to their learning AND industry recognized certifications. During their Junior and Senior year, students will continue to advance in their career technical training; in this instance; options may include Blueprint Reading and Design or Electrical and Plumbing Basics . The ultimate goal is to provide capstone experiences such as job shadowing and internships for students who are ready to take the next step.  Secondly: The Career Academy Team Structure creates a </a:t>
            </a:r>
            <a:r>
              <a:rPr lang="en-US" b="1">
                <a:solidFill>
                  <a:srgbClr val="222222"/>
                </a:solidFill>
              </a:rPr>
              <a:t>small community within our large comprehensive high schools. The team is comprised of students of similar interests and teachers teaching through the lens of the specific career pathway. In this model,</a:t>
            </a:r>
            <a:r>
              <a:rPr lang="en-US">
                <a:solidFill>
                  <a:srgbClr val="222222"/>
                </a:solidFill>
              </a:rPr>
              <a:t> Students have a better chance to connect with their teachers and likeminded students.</a:t>
            </a:r>
            <a:r>
              <a:rPr lang="en-US" b="1">
                <a:solidFill>
                  <a:srgbClr val="222222"/>
                </a:solidFill>
              </a:rPr>
              <a:t> Finally,</a:t>
            </a:r>
            <a:r>
              <a:rPr lang="en-US">
                <a:solidFill>
                  <a:srgbClr val="222222"/>
                </a:solidFill>
              </a:rPr>
              <a:t> every Academy Team Structure, </a:t>
            </a:r>
            <a:r>
              <a:rPr lang="en-US" b="1">
                <a:solidFill>
                  <a:srgbClr val="222222"/>
                </a:solidFill>
              </a:rPr>
              <a:t>contains a network of community members, employers, postsecondary partners</a:t>
            </a:r>
            <a:r>
              <a:rPr lang="en-US">
                <a:solidFill>
                  <a:srgbClr val="222222"/>
                </a:solidFill>
              </a:rPr>
              <a:t>, such as yourselves, to support student learning by providing insight to guide student learning to ensure its relevance, by creating opportunties for work-based learning from guest speakers to job shawdows and student internships and teacher externships. In the end, these students will become your workforce, creating these connections and relationships will lead to students who are better prepared for your future jobs and the connections you make now will help fulfill your workforce demands. This community-connected approach supports a smoother transition beyond a diploma for our students and also contributes to retaining our youth within the state.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81fef4e23d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81fef4e23d_0_2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222222"/>
                </a:solidFill>
              </a:rPr>
              <a:t>Let’s pretend this is one of our 8 comprehensive high schools: To begin </a:t>
            </a:r>
            <a:r>
              <a:rPr lang="en-US" b="1">
                <a:solidFill>
                  <a:srgbClr val="222222"/>
                </a:solidFill>
              </a:rPr>
              <a:t>Freshman Academy </a:t>
            </a:r>
            <a:r>
              <a:rPr lang="en-US">
                <a:solidFill>
                  <a:srgbClr val="222222"/>
                </a:solidFill>
              </a:rPr>
              <a:t>will be home to all of are incoming freshman students. The academy structure allows the opportunity to create a small school feeling within a large school, while setting the foundation for a successful transition. Freshman Academy also provides guaranteed experiences for everyone student as we know. all students do not come to the table with a full plate of experiences and opportunities due to circumstances out of their control . Key aspects of the Freshman experience include: Common Expectations, A Freshman Seminar class to help them students identify meaningful workplace skills and understand how their unique gifts and passions fit with real careers. A Career Exploration Fair where students learn about a variety of careers within industrys in Alaska while talking with local professionals about their interests. Finally, in the spring, the freshman will choose their Freshman Academy based on the knowledge they have learned in the Freshman Academy. Once they have chosen their Academy, they will choose a Career Pathway within their Academy: As an example: One of these academies may be the Academy of Applied Technology; students may have the option to choose from a range of pathways from Engineering and Design, Automotive Technology and Construction and Trades. Another Academy may be a Medical Academy with pathways in Biomedical Sciences, Pharm Tech and Medical Assisting. The big question remains..who decides what Academies are needed in Anchorage? Plain and simple.  Workforce data and we want you to be a part of it. There is no sense to build a comprehensive system that does not lead to high skill, high wage professions.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81fef4e23d_0_4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81fef4e23d_0_4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Kersten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81fef4e23d_0_3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81fef4e23d_0_3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81fef4e23d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81fef4e23d_0_3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81fef4e23d_0_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281fef4e23d_0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Kersten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8" name="Google Shape;3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1" name="Google Shape;35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8" name="Google Shape;3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will not have final say ONLY proposal CHECK OUT THE LINK</a:t>
            </a:r>
            <a:endParaRPr dirty="0"/>
          </a:p>
        </p:txBody>
      </p:sp>
      <p:sp>
        <p:nvSpPr>
          <p:cNvPr id="195" name="Google Shape;19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 name="Google Shape;2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9" name="Google Shape;2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18"/>
        <p:cNvGrpSpPr/>
        <p:nvPr/>
      </p:nvGrpSpPr>
      <p:grpSpPr>
        <a:xfrm>
          <a:off x="0" y="0"/>
          <a:ext cx="0" cy="0"/>
          <a:chOff x="0" y="0"/>
          <a:chExt cx="0" cy="0"/>
        </a:xfrm>
      </p:grpSpPr>
      <p:sp>
        <p:nvSpPr>
          <p:cNvPr id="19" name="Google Shape;19;p19"/>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9" descr="An empty placeholder to add an image. Click on the placeholder and select the image that you wish to add."/>
          <p:cNvSpPr>
            <a:spLocks noGrp="1"/>
          </p:cNvSpPr>
          <p:nvPr>
            <p:ph type="pic" idx="2"/>
          </p:nvPr>
        </p:nvSpPr>
        <p:spPr>
          <a:xfrm>
            <a:off x="6981063" y="1310656"/>
            <a:ext cx="5210937" cy="4208604"/>
          </a:xfrm>
          <a:prstGeom prst="rect">
            <a:avLst/>
          </a:prstGeom>
          <a:solidFill>
            <a:srgbClr val="DED9D6"/>
          </a:solidFill>
          <a:ln>
            <a:noFill/>
          </a:ln>
        </p:spPr>
      </p:sp>
      <p:sp>
        <p:nvSpPr>
          <p:cNvPr id="22" name="Google Shape;22;p19"/>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23" name="Google Shape;23;p19"/>
          <p:cNvGrpSpPr/>
          <p:nvPr/>
        </p:nvGrpSpPr>
        <p:grpSpPr>
          <a:xfrm>
            <a:off x="0" y="1143000"/>
            <a:ext cx="12192000" cy="63125"/>
            <a:chOff x="507492" y="1501519"/>
            <a:chExt cx="8129016" cy="63125"/>
          </a:xfrm>
        </p:grpSpPr>
        <p:cxnSp>
          <p:nvCxnSpPr>
            <p:cNvPr id="24" name="Google Shape;24;p19"/>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5" name="Google Shape;25;p19"/>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pic>
        <p:nvPicPr>
          <p:cNvPr id="26" name="Google Shape;26;p19"/>
          <p:cNvPicPr preferRelativeResize="0"/>
          <p:nvPr/>
        </p:nvPicPr>
        <p:blipFill rotWithShape="1">
          <a:blip r:embed="rId2">
            <a:alphaModFix/>
          </a:blip>
          <a:srcRect/>
          <a:stretch/>
        </p:blipFill>
        <p:spPr>
          <a:xfrm>
            <a:off x="1325880" y="0"/>
            <a:ext cx="1747524" cy="2292094"/>
          </a:xfrm>
          <a:prstGeom prst="rect">
            <a:avLst/>
          </a:prstGeom>
          <a:noFill/>
          <a:ln>
            <a:noFill/>
          </a:ln>
        </p:spPr>
      </p:pic>
      <p:grpSp>
        <p:nvGrpSpPr>
          <p:cNvPr id="27" name="Google Shape;27;p19"/>
          <p:cNvGrpSpPr/>
          <p:nvPr/>
        </p:nvGrpSpPr>
        <p:grpSpPr>
          <a:xfrm rot="10800000">
            <a:off x="0" y="5645510"/>
            <a:ext cx="12192000" cy="63125"/>
            <a:chOff x="507492" y="1501519"/>
            <a:chExt cx="8129016" cy="63125"/>
          </a:xfrm>
        </p:grpSpPr>
        <p:cxnSp>
          <p:nvCxnSpPr>
            <p:cNvPr id="28" name="Google Shape;28;p19"/>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29" name="Google Shape;29;p19"/>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30" name="Google Shape;30;p19"/>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8"/>
          <p:cNvSpPr txBox="1">
            <a:spLocks noGrp="1"/>
          </p:cNvSpPr>
          <p:nvPr>
            <p:ph type="body" idx="1"/>
          </p:nvPr>
        </p:nvSpPr>
        <p:spPr>
          <a:xfrm>
            <a:off x="1104900" y="1600200"/>
            <a:ext cx="4384548"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6" name="Google Shape;96;p28"/>
          <p:cNvSpPr txBox="1">
            <a:spLocks noGrp="1"/>
          </p:cNvSpPr>
          <p:nvPr>
            <p:ph type="body" idx="2"/>
          </p:nvPr>
        </p:nvSpPr>
        <p:spPr>
          <a:xfrm>
            <a:off x="5641848" y="1600199"/>
            <a:ext cx="5445252" cy="4572001"/>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800"/>
              </a:spcBef>
              <a:spcAft>
                <a:spcPts val="0"/>
              </a:spcAft>
              <a:buClr>
                <a:schemeClr val="dk1"/>
              </a:buClr>
              <a:buSzPts val="2000"/>
              <a:buChar char="▪"/>
              <a:defRPr sz="2000"/>
            </a:lvl1pPr>
            <a:lvl2pPr marL="914400" lvl="1" indent="-330200" algn="l">
              <a:lnSpc>
                <a:spcPct val="90000"/>
              </a:lnSpc>
              <a:spcBef>
                <a:spcPts val="600"/>
              </a:spcBef>
              <a:spcAft>
                <a:spcPts val="0"/>
              </a:spcAft>
              <a:buClr>
                <a:schemeClr val="dk1"/>
              </a:buClr>
              <a:buSzPts val="1600"/>
              <a:buChar char="▪"/>
              <a:defRPr sz="1600"/>
            </a:lvl2pPr>
            <a:lvl3pPr marL="1371600" lvl="2" indent="-330200" algn="l">
              <a:lnSpc>
                <a:spcPct val="90000"/>
              </a:lnSpc>
              <a:spcBef>
                <a:spcPts val="600"/>
              </a:spcBef>
              <a:spcAft>
                <a:spcPts val="0"/>
              </a:spcAft>
              <a:buClr>
                <a:schemeClr val="dk1"/>
              </a:buClr>
              <a:buSzPts val="1600"/>
              <a:buChar char="▪"/>
              <a:defRPr sz="1600"/>
            </a:lvl3pPr>
            <a:lvl4pPr marL="1828800" lvl="3" indent="-317500" algn="l">
              <a:lnSpc>
                <a:spcPct val="90000"/>
              </a:lnSpc>
              <a:spcBef>
                <a:spcPts val="600"/>
              </a:spcBef>
              <a:spcAft>
                <a:spcPts val="0"/>
              </a:spcAft>
              <a:buClr>
                <a:schemeClr val="dk1"/>
              </a:buClr>
              <a:buSzPts val="1400"/>
              <a:buChar char="▪"/>
              <a:defRPr sz="1400"/>
            </a:lvl4pPr>
            <a:lvl5pPr marL="2286000" lvl="4" indent="-317500" algn="l">
              <a:lnSpc>
                <a:spcPct val="90000"/>
              </a:lnSpc>
              <a:spcBef>
                <a:spcPts val="600"/>
              </a:spcBef>
              <a:spcAft>
                <a:spcPts val="0"/>
              </a:spcAft>
              <a:buClr>
                <a:schemeClr val="dk1"/>
              </a:buClr>
              <a:buSzPts val="1400"/>
              <a:buChar char="▪"/>
              <a:defRPr sz="1400"/>
            </a:lvl5pPr>
            <a:lvl6pPr marL="2743200" lvl="5" indent="-317500" algn="l">
              <a:lnSpc>
                <a:spcPct val="90000"/>
              </a:lnSpc>
              <a:spcBef>
                <a:spcPts val="500"/>
              </a:spcBef>
              <a:spcAft>
                <a:spcPts val="0"/>
              </a:spcAft>
              <a:buClr>
                <a:schemeClr val="dk1"/>
              </a:buClr>
              <a:buSzPts val="1400"/>
              <a:buChar char="▪"/>
              <a:defRPr sz="1400"/>
            </a:lvl6pPr>
            <a:lvl7pPr marL="3200400" lvl="6" indent="-317500" algn="l">
              <a:lnSpc>
                <a:spcPct val="90000"/>
              </a:lnSpc>
              <a:spcBef>
                <a:spcPts val="500"/>
              </a:spcBef>
              <a:spcAft>
                <a:spcPts val="0"/>
              </a:spcAft>
              <a:buClr>
                <a:schemeClr val="dk1"/>
              </a:buClr>
              <a:buSzPts val="1400"/>
              <a:buChar char="▪"/>
              <a:defRPr sz="1400"/>
            </a:lvl7pPr>
            <a:lvl8pPr marL="3657600" lvl="7" indent="-317500" algn="l">
              <a:lnSpc>
                <a:spcPct val="90000"/>
              </a:lnSpc>
              <a:spcBef>
                <a:spcPts val="500"/>
              </a:spcBef>
              <a:spcAft>
                <a:spcPts val="0"/>
              </a:spcAft>
              <a:buClr>
                <a:schemeClr val="dk1"/>
              </a:buClr>
              <a:buSzPts val="1400"/>
              <a:buChar char="▪"/>
              <a:defRPr sz="1400"/>
            </a:lvl8pPr>
            <a:lvl9pPr marL="4114800" lvl="8" indent="-317500" algn="l">
              <a:lnSpc>
                <a:spcPct val="90000"/>
              </a:lnSpc>
              <a:spcBef>
                <a:spcPts val="500"/>
              </a:spcBef>
              <a:spcAft>
                <a:spcPts val="0"/>
              </a:spcAft>
              <a:buClr>
                <a:schemeClr val="dk1"/>
              </a:buClr>
              <a:buSzPts val="1400"/>
              <a:buChar char="▪"/>
              <a:defRPr sz="1400"/>
            </a:lvl9pPr>
          </a:lstStyle>
          <a:p>
            <a:endParaRPr/>
          </a:p>
        </p:txBody>
      </p:sp>
      <p:sp>
        <p:nvSpPr>
          <p:cNvPr id="97" name="Google Shape;97;p2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9"/>
          <p:cNvSpPr txBox="1">
            <a:spLocks noGrp="1"/>
          </p:cNvSpPr>
          <p:nvPr>
            <p:ph type="body" idx="1"/>
          </p:nvPr>
        </p:nvSpPr>
        <p:spPr>
          <a:xfrm rot="5400000">
            <a:off x="3810000" y="-1104900"/>
            <a:ext cx="4572000" cy="9982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9"/>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9"/>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rot="5400000">
            <a:off x="7323931" y="2413794"/>
            <a:ext cx="5811838" cy="1714500"/>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0"/>
          <p:cNvSpPr txBox="1">
            <a:spLocks noGrp="1"/>
          </p:cNvSpPr>
          <p:nvPr>
            <p:ph type="body" idx="1"/>
          </p:nvPr>
        </p:nvSpPr>
        <p:spPr>
          <a:xfrm rot="5400000">
            <a:off x="2248429" y="-778404"/>
            <a:ext cx="5811838" cy="8098896"/>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2" name="Google Shape;112;p30"/>
          <p:cNvGrpSpPr/>
          <p:nvPr/>
        </p:nvGrpSpPr>
        <p:grpSpPr>
          <a:xfrm rot="5400000">
            <a:off x="6514047" y="3228843"/>
            <a:ext cx="5632704" cy="84403"/>
            <a:chOff x="1073150" y="1219201"/>
            <a:chExt cx="10058400" cy="63125"/>
          </a:xfrm>
        </p:grpSpPr>
        <p:cxnSp>
          <p:nvCxnSpPr>
            <p:cNvPr id="113" name="Google Shape;113;p30"/>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14" name="Google Shape;114;p30"/>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5"/>
        <p:cNvGrpSpPr/>
        <p:nvPr/>
      </p:nvGrpSpPr>
      <p:grpSpPr>
        <a:xfrm>
          <a:off x="0" y="0"/>
          <a:ext cx="0" cy="0"/>
          <a:chOff x="0" y="0"/>
          <a:chExt cx="0" cy="0"/>
        </a:xfrm>
      </p:grpSpPr>
      <p:sp>
        <p:nvSpPr>
          <p:cNvPr id="116" name="Google Shape;116;g281fef4e23d_0_500"/>
          <p:cNvSpPr txBox="1">
            <a:spLocks noGrp="1"/>
          </p:cNvSpPr>
          <p:nvPr>
            <p:ph type="title"/>
          </p:nvPr>
        </p:nvSpPr>
        <p:spPr>
          <a:xfrm>
            <a:off x="415600" y="593367"/>
            <a:ext cx="11360700" cy="763500"/>
          </a:xfrm>
          <a:prstGeom prst="rect">
            <a:avLst/>
          </a:prstGeom>
        </p:spPr>
        <p:txBody>
          <a:bodyPr spcFirstLastPara="1" wrap="square" lIns="0" tIns="45700" rIns="0" bIns="45700" anchor="b" anchorCtr="0">
            <a:normAutofit/>
          </a:bodyPr>
          <a:lstStyle>
            <a:lvl1pPr lvl="0" rtl="0">
              <a:spcBef>
                <a:spcPts val="0"/>
              </a:spcBef>
              <a:spcAft>
                <a:spcPts val="0"/>
              </a:spcAft>
              <a:buSzPts val="2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7" name="Google Shape;117;g281fef4e23d_0_500"/>
          <p:cNvSpPr txBox="1">
            <a:spLocks noGrp="1"/>
          </p:cNvSpPr>
          <p:nvPr>
            <p:ph type="body" idx="1"/>
          </p:nvPr>
        </p:nvSpPr>
        <p:spPr>
          <a:xfrm>
            <a:off x="415600" y="1536633"/>
            <a:ext cx="11360700" cy="4555200"/>
          </a:xfrm>
          <a:prstGeom prst="rect">
            <a:avLst/>
          </a:prstGeom>
        </p:spPr>
        <p:txBody>
          <a:bodyPr spcFirstLastPara="1" wrap="square" lIns="0" tIns="45700" rIns="0" bIns="45700" anchor="t" anchorCtr="0">
            <a:normAutofit/>
          </a:bodyPr>
          <a:lstStyle>
            <a:lvl1pPr marL="457200" lvl="0" indent="-355600" rtl="0">
              <a:spcBef>
                <a:spcPts val="1800"/>
              </a:spcBef>
              <a:spcAft>
                <a:spcPts val="0"/>
              </a:spcAft>
              <a:buSzPts val="2000"/>
              <a:buChar char="▪"/>
              <a:defRPr/>
            </a:lvl1pPr>
            <a:lvl2pPr marL="914400" lvl="1" indent="-330200" rtl="0">
              <a:spcBef>
                <a:spcPts val="600"/>
              </a:spcBef>
              <a:spcAft>
                <a:spcPts val="0"/>
              </a:spcAft>
              <a:buSzPts val="1600"/>
              <a:buChar char="▪"/>
              <a:defRPr/>
            </a:lvl2pPr>
            <a:lvl3pPr marL="1371600" lvl="2" indent="-317500" rtl="0">
              <a:spcBef>
                <a:spcPts val="600"/>
              </a:spcBef>
              <a:spcAft>
                <a:spcPts val="0"/>
              </a:spcAft>
              <a:buSzPts val="1400"/>
              <a:buChar char="▪"/>
              <a:defRPr/>
            </a:lvl3pPr>
            <a:lvl4pPr marL="1828800" lvl="3" indent="-317500" rtl="0">
              <a:spcBef>
                <a:spcPts val="600"/>
              </a:spcBef>
              <a:spcAft>
                <a:spcPts val="0"/>
              </a:spcAft>
              <a:buSzPts val="1400"/>
              <a:buChar char="▪"/>
              <a:defRPr/>
            </a:lvl4pPr>
            <a:lvl5pPr marL="2286000" lvl="4" indent="-317500" rtl="0">
              <a:spcBef>
                <a:spcPts val="600"/>
              </a:spcBef>
              <a:spcAft>
                <a:spcPts val="0"/>
              </a:spcAft>
              <a:buSzPts val="1400"/>
              <a:buChar char="▪"/>
              <a:defRPr/>
            </a:lvl5pPr>
            <a:lvl6pPr marL="2743200" lvl="5" indent="-317500" rtl="0">
              <a:spcBef>
                <a:spcPts val="500"/>
              </a:spcBef>
              <a:spcAft>
                <a:spcPts val="0"/>
              </a:spcAft>
              <a:buSzPts val="1400"/>
              <a:buChar char="▪"/>
              <a:defRPr/>
            </a:lvl6pPr>
            <a:lvl7pPr marL="3200400" lvl="6" indent="-317500" rtl="0">
              <a:spcBef>
                <a:spcPts val="500"/>
              </a:spcBef>
              <a:spcAft>
                <a:spcPts val="0"/>
              </a:spcAft>
              <a:buSzPts val="1400"/>
              <a:buChar char="▪"/>
              <a:defRPr/>
            </a:lvl7pPr>
            <a:lvl8pPr marL="3657600" lvl="7" indent="-317500" rtl="0">
              <a:spcBef>
                <a:spcPts val="500"/>
              </a:spcBef>
              <a:spcAft>
                <a:spcPts val="0"/>
              </a:spcAft>
              <a:buSzPts val="1400"/>
              <a:buChar char="▪"/>
              <a:defRPr/>
            </a:lvl8pPr>
            <a:lvl9pPr marL="4114800" lvl="8" indent="-317500" rtl="0">
              <a:spcBef>
                <a:spcPts val="500"/>
              </a:spcBef>
              <a:spcAft>
                <a:spcPts val="0"/>
              </a:spcAft>
              <a:buSzPts val="1400"/>
              <a:buChar char="▪"/>
              <a:defRPr/>
            </a:lvl9pPr>
          </a:lstStyle>
          <a:p>
            <a:endParaRPr/>
          </a:p>
        </p:txBody>
      </p:sp>
      <p:sp>
        <p:nvSpPr>
          <p:cNvPr id="118" name="Google Shape;118;g281fef4e23d_0_500"/>
          <p:cNvSpPr txBox="1">
            <a:spLocks noGrp="1"/>
          </p:cNvSpPr>
          <p:nvPr>
            <p:ph type="sldNum" idx="12"/>
          </p:nvPr>
        </p:nvSpPr>
        <p:spPr>
          <a:xfrm>
            <a:off x="11296610" y="6217622"/>
            <a:ext cx="731700" cy="524700"/>
          </a:xfrm>
          <a:prstGeom prst="rect">
            <a:avLst/>
          </a:prstGeom>
        </p:spPr>
        <p:txBody>
          <a:bodyPr spcFirstLastPara="1" wrap="square" lIns="0" tIns="45700" rIns="0"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3"/>
        <p:cNvGrpSpPr/>
        <p:nvPr/>
      </p:nvGrpSpPr>
      <p:grpSpPr>
        <a:xfrm>
          <a:off x="0" y="0"/>
          <a:ext cx="0" cy="0"/>
          <a:chOff x="0" y="0"/>
          <a:chExt cx="0" cy="0"/>
        </a:xfrm>
      </p:grpSpPr>
      <p:sp>
        <p:nvSpPr>
          <p:cNvPr id="124" name="Google Shape;124;g281fef4e23d_0_89"/>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25" name="Google Shape;125;g281fef4e23d_0_89"/>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26" name="Google Shape;126;g281fef4e23d_0_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7"/>
        <p:cNvGrpSpPr/>
        <p:nvPr/>
      </p:nvGrpSpPr>
      <p:grpSpPr>
        <a:xfrm>
          <a:off x="0" y="0"/>
          <a:ext cx="0" cy="0"/>
          <a:chOff x="0" y="0"/>
          <a:chExt cx="0" cy="0"/>
        </a:xfrm>
      </p:grpSpPr>
      <p:sp>
        <p:nvSpPr>
          <p:cNvPr id="128" name="Google Shape;128;g281fef4e23d_0_9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9" name="Google Shape;129;g281fef4e23d_0_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0"/>
        <p:cNvGrpSpPr/>
        <p:nvPr/>
      </p:nvGrpSpPr>
      <p:grpSpPr>
        <a:xfrm>
          <a:off x="0" y="0"/>
          <a:ext cx="0" cy="0"/>
          <a:chOff x="0" y="0"/>
          <a:chExt cx="0" cy="0"/>
        </a:xfrm>
      </p:grpSpPr>
      <p:sp>
        <p:nvSpPr>
          <p:cNvPr id="131" name="Google Shape;131;g281fef4e23d_0_9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2" name="Google Shape;132;g281fef4e23d_0_9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33" name="Google Shape;133;g281fef4e23d_0_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4"/>
        <p:cNvGrpSpPr/>
        <p:nvPr/>
      </p:nvGrpSpPr>
      <p:grpSpPr>
        <a:xfrm>
          <a:off x="0" y="0"/>
          <a:ext cx="0" cy="0"/>
          <a:chOff x="0" y="0"/>
          <a:chExt cx="0" cy="0"/>
        </a:xfrm>
      </p:grpSpPr>
      <p:sp>
        <p:nvSpPr>
          <p:cNvPr id="135" name="Google Shape;135;g281fef4e23d_0_10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6" name="Google Shape;136;g281fef4e23d_0_10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7" name="Google Shape;137;g281fef4e23d_0_10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8" name="Google Shape;138;g281fef4e23d_0_1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9"/>
        <p:cNvGrpSpPr/>
        <p:nvPr/>
      </p:nvGrpSpPr>
      <p:grpSpPr>
        <a:xfrm>
          <a:off x="0" y="0"/>
          <a:ext cx="0" cy="0"/>
          <a:chOff x="0" y="0"/>
          <a:chExt cx="0" cy="0"/>
        </a:xfrm>
      </p:grpSpPr>
      <p:sp>
        <p:nvSpPr>
          <p:cNvPr id="140" name="Google Shape;140;g281fef4e23d_0_10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1" name="Google Shape;141;g281fef4e23d_0_10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2"/>
        <p:cNvGrpSpPr/>
        <p:nvPr/>
      </p:nvGrpSpPr>
      <p:grpSpPr>
        <a:xfrm>
          <a:off x="0" y="0"/>
          <a:ext cx="0" cy="0"/>
          <a:chOff x="0" y="0"/>
          <a:chExt cx="0" cy="0"/>
        </a:xfrm>
      </p:grpSpPr>
      <p:sp>
        <p:nvSpPr>
          <p:cNvPr id="143" name="Google Shape;143;g281fef4e23d_0_108"/>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4" name="Google Shape;144;g281fef4e23d_0_108"/>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45" name="Google Shape;145;g281fef4e23d_0_10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0"/>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6"/>
        <p:cNvGrpSpPr/>
        <p:nvPr/>
      </p:nvGrpSpPr>
      <p:grpSpPr>
        <a:xfrm>
          <a:off x="0" y="0"/>
          <a:ext cx="0" cy="0"/>
          <a:chOff x="0" y="0"/>
          <a:chExt cx="0" cy="0"/>
        </a:xfrm>
      </p:grpSpPr>
      <p:sp>
        <p:nvSpPr>
          <p:cNvPr id="147" name="Google Shape;147;g281fef4e23d_0_11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48" name="Google Shape;148;g281fef4e23d_0_1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sp>
        <p:nvSpPr>
          <p:cNvPr id="150" name="Google Shape;150;g281fef4e23d_0_115"/>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g281fef4e23d_0_115"/>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52" name="Google Shape;152;g281fef4e23d_0_115"/>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3" name="Google Shape;153;g281fef4e23d_0_115"/>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54" name="Google Shape;154;g281fef4e23d_0_1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g281fef4e23d_0_121"/>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57" name="Google Shape;157;g281fef4e23d_0_1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g281fef4e23d_0_12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60" name="Google Shape;160;g281fef4e23d_0_12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61" name="Google Shape;161;g281fef4e23d_0_1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sp>
        <p:nvSpPr>
          <p:cNvPr id="163" name="Google Shape;163;g281fef4e23d_0_1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g281fef4e23d_0_130"/>
          <p:cNvSpPr txBox="1">
            <a:spLocks noGrp="1"/>
          </p:cNvSpPr>
          <p:nvPr>
            <p:ph type="title"/>
          </p:nvPr>
        </p:nvSpPr>
        <p:spPr>
          <a:xfrm>
            <a:off x="382292" y="365126"/>
            <a:ext cx="11375700" cy="634500"/>
          </a:xfrm>
          <a:prstGeom prst="rect">
            <a:avLst/>
          </a:prstGeom>
          <a:noFill/>
          <a:ln>
            <a:noFill/>
          </a:ln>
        </p:spPr>
        <p:txBody>
          <a:bodyPr spcFirstLastPara="1" wrap="square" lIns="121900" tIns="60925" rIns="121900" bIns="60925" anchor="ctr" anchorCtr="0">
            <a:normAutofit/>
          </a:bodyPr>
          <a:lstStyle>
            <a:lvl1pPr lvl="0" algn="l" rtl="0">
              <a:lnSpc>
                <a:spcPct val="90000"/>
              </a:lnSpc>
              <a:spcBef>
                <a:spcPts val="0"/>
              </a:spcBef>
              <a:spcAft>
                <a:spcPts val="0"/>
              </a:spcAft>
              <a:buClr>
                <a:schemeClr val="dk1"/>
              </a:buClr>
              <a:buSzPts val="24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66" name="Google Shape;166;g281fef4e23d_0_130"/>
          <p:cNvSpPr txBox="1">
            <a:spLocks noGrp="1"/>
          </p:cNvSpPr>
          <p:nvPr>
            <p:ph type="body" idx="1"/>
          </p:nvPr>
        </p:nvSpPr>
        <p:spPr>
          <a:xfrm>
            <a:off x="382292" y="1131376"/>
            <a:ext cx="6016500" cy="5230800"/>
          </a:xfrm>
          <a:prstGeom prst="rect">
            <a:avLst/>
          </a:prstGeom>
          <a:noFill/>
          <a:ln>
            <a:noFill/>
          </a:ln>
        </p:spPr>
        <p:txBody>
          <a:bodyPr spcFirstLastPara="1" wrap="square" lIns="121900" tIns="60925" rIns="121900" bIns="60925" anchor="t" anchorCtr="0">
            <a:normAutofit/>
          </a:bodyPr>
          <a:lstStyle>
            <a:lvl1pPr marL="457200" lvl="0" indent="-381000" algn="l" rtl="0">
              <a:lnSpc>
                <a:spcPct val="90000"/>
              </a:lnSpc>
              <a:spcBef>
                <a:spcPts val="1300"/>
              </a:spcBef>
              <a:spcAft>
                <a:spcPts val="0"/>
              </a:spcAft>
              <a:buSzPts val="2400"/>
              <a:buChar char="●"/>
              <a:defRPr/>
            </a:lvl1pPr>
            <a:lvl2pPr marL="914400" lvl="1" indent="-381000" algn="l" rtl="0">
              <a:lnSpc>
                <a:spcPct val="90000"/>
              </a:lnSpc>
              <a:spcBef>
                <a:spcPts val="1600"/>
              </a:spcBef>
              <a:spcAft>
                <a:spcPts val="0"/>
              </a:spcAft>
              <a:buSzPts val="2400"/>
              <a:buChar char="○"/>
              <a:defRPr/>
            </a:lvl2pPr>
            <a:lvl3pPr marL="1371600" lvl="2" indent="-381000" algn="l" rtl="0">
              <a:lnSpc>
                <a:spcPct val="90000"/>
              </a:lnSpc>
              <a:spcBef>
                <a:spcPts val="1600"/>
              </a:spcBef>
              <a:spcAft>
                <a:spcPts val="0"/>
              </a:spcAft>
              <a:buSzPts val="2400"/>
              <a:buChar char="■"/>
              <a:defRPr/>
            </a:lvl3pPr>
            <a:lvl4pPr marL="1828800" lvl="3" indent="-381000" algn="l" rtl="0">
              <a:lnSpc>
                <a:spcPct val="90000"/>
              </a:lnSpc>
              <a:spcBef>
                <a:spcPts val="1600"/>
              </a:spcBef>
              <a:spcAft>
                <a:spcPts val="0"/>
              </a:spcAft>
              <a:buSzPts val="2400"/>
              <a:buChar char="●"/>
              <a:defRPr/>
            </a:lvl4pPr>
            <a:lvl5pPr marL="2286000" lvl="4" indent="-381000" algn="l" rtl="0">
              <a:lnSpc>
                <a:spcPct val="90000"/>
              </a:lnSpc>
              <a:spcBef>
                <a:spcPts val="1600"/>
              </a:spcBef>
              <a:spcAft>
                <a:spcPts val="0"/>
              </a:spcAft>
              <a:buSzPts val="2400"/>
              <a:buChar char="○"/>
              <a:defRPr/>
            </a:lvl5pPr>
            <a:lvl6pPr marL="2743200" lvl="5" indent="-381000" algn="l" rtl="0">
              <a:lnSpc>
                <a:spcPct val="90000"/>
              </a:lnSpc>
              <a:spcBef>
                <a:spcPts val="1600"/>
              </a:spcBef>
              <a:spcAft>
                <a:spcPts val="0"/>
              </a:spcAft>
              <a:buSzPts val="2400"/>
              <a:buChar char="■"/>
              <a:defRPr/>
            </a:lvl6pPr>
            <a:lvl7pPr marL="3200400" lvl="6" indent="-381000" algn="l" rtl="0">
              <a:lnSpc>
                <a:spcPct val="90000"/>
              </a:lnSpc>
              <a:spcBef>
                <a:spcPts val="1600"/>
              </a:spcBef>
              <a:spcAft>
                <a:spcPts val="0"/>
              </a:spcAft>
              <a:buSzPts val="2400"/>
              <a:buChar char="●"/>
              <a:defRPr/>
            </a:lvl7pPr>
            <a:lvl8pPr marL="3657600" lvl="7" indent="-381000" algn="l" rtl="0">
              <a:lnSpc>
                <a:spcPct val="90000"/>
              </a:lnSpc>
              <a:spcBef>
                <a:spcPts val="1600"/>
              </a:spcBef>
              <a:spcAft>
                <a:spcPts val="0"/>
              </a:spcAft>
              <a:buSzPts val="2400"/>
              <a:buChar char="○"/>
              <a:defRPr/>
            </a:lvl8pPr>
            <a:lvl9pPr marL="4114800" lvl="8" indent="-381000" algn="l" rtl="0">
              <a:lnSpc>
                <a:spcPct val="90000"/>
              </a:lnSpc>
              <a:spcBef>
                <a:spcPts val="1600"/>
              </a:spcBef>
              <a:spcAft>
                <a:spcPts val="1600"/>
              </a:spcAft>
              <a:buSzPts val="2400"/>
              <a:buChar char="■"/>
              <a:defRPr/>
            </a:lvl9pPr>
          </a:lstStyle>
          <a:p>
            <a:endParaRPr/>
          </a:p>
        </p:txBody>
      </p:sp>
      <p:sp>
        <p:nvSpPr>
          <p:cNvPr id="167" name="Google Shape;167;g281fef4e23d_0_130"/>
          <p:cNvSpPr txBox="1">
            <a:spLocks noGrp="1"/>
          </p:cNvSpPr>
          <p:nvPr>
            <p:ph type="body" idx="2"/>
          </p:nvPr>
        </p:nvSpPr>
        <p:spPr>
          <a:xfrm>
            <a:off x="5741692" y="1131376"/>
            <a:ext cx="6016500" cy="5230800"/>
          </a:xfrm>
          <a:prstGeom prst="rect">
            <a:avLst/>
          </a:prstGeom>
          <a:noFill/>
          <a:ln>
            <a:noFill/>
          </a:ln>
        </p:spPr>
        <p:txBody>
          <a:bodyPr spcFirstLastPara="1" wrap="square" lIns="121900" tIns="60925" rIns="121900" bIns="60925" anchor="t" anchorCtr="0">
            <a:normAutofit/>
          </a:bodyPr>
          <a:lstStyle>
            <a:lvl1pPr marL="457200" lvl="0" indent="-381000" algn="l" rtl="0">
              <a:lnSpc>
                <a:spcPct val="90000"/>
              </a:lnSpc>
              <a:spcBef>
                <a:spcPts val="1300"/>
              </a:spcBef>
              <a:spcAft>
                <a:spcPts val="0"/>
              </a:spcAft>
              <a:buSzPts val="2400"/>
              <a:buChar char="●"/>
              <a:defRPr/>
            </a:lvl1pPr>
            <a:lvl2pPr marL="914400" lvl="1" indent="-381000" algn="l" rtl="0">
              <a:lnSpc>
                <a:spcPct val="90000"/>
              </a:lnSpc>
              <a:spcBef>
                <a:spcPts val="1600"/>
              </a:spcBef>
              <a:spcAft>
                <a:spcPts val="0"/>
              </a:spcAft>
              <a:buSzPts val="2400"/>
              <a:buChar char="○"/>
              <a:defRPr/>
            </a:lvl2pPr>
            <a:lvl3pPr marL="1371600" lvl="2" indent="-381000" algn="l" rtl="0">
              <a:lnSpc>
                <a:spcPct val="90000"/>
              </a:lnSpc>
              <a:spcBef>
                <a:spcPts val="1600"/>
              </a:spcBef>
              <a:spcAft>
                <a:spcPts val="0"/>
              </a:spcAft>
              <a:buSzPts val="2400"/>
              <a:buChar char="■"/>
              <a:defRPr/>
            </a:lvl3pPr>
            <a:lvl4pPr marL="1828800" lvl="3" indent="-381000" algn="l" rtl="0">
              <a:lnSpc>
                <a:spcPct val="90000"/>
              </a:lnSpc>
              <a:spcBef>
                <a:spcPts val="1600"/>
              </a:spcBef>
              <a:spcAft>
                <a:spcPts val="0"/>
              </a:spcAft>
              <a:buSzPts val="2400"/>
              <a:buChar char="●"/>
              <a:defRPr/>
            </a:lvl4pPr>
            <a:lvl5pPr marL="2286000" lvl="4" indent="-381000" algn="l" rtl="0">
              <a:lnSpc>
                <a:spcPct val="90000"/>
              </a:lnSpc>
              <a:spcBef>
                <a:spcPts val="1600"/>
              </a:spcBef>
              <a:spcAft>
                <a:spcPts val="0"/>
              </a:spcAft>
              <a:buSzPts val="2400"/>
              <a:buChar char="○"/>
              <a:defRPr/>
            </a:lvl5pPr>
            <a:lvl6pPr marL="2743200" lvl="5" indent="-381000" algn="l" rtl="0">
              <a:lnSpc>
                <a:spcPct val="90000"/>
              </a:lnSpc>
              <a:spcBef>
                <a:spcPts val="1600"/>
              </a:spcBef>
              <a:spcAft>
                <a:spcPts val="0"/>
              </a:spcAft>
              <a:buSzPts val="2400"/>
              <a:buChar char="■"/>
              <a:defRPr/>
            </a:lvl6pPr>
            <a:lvl7pPr marL="3200400" lvl="6" indent="-381000" algn="l" rtl="0">
              <a:lnSpc>
                <a:spcPct val="90000"/>
              </a:lnSpc>
              <a:spcBef>
                <a:spcPts val="1600"/>
              </a:spcBef>
              <a:spcAft>
                <a:spcPts val="0"/>
              </a:spcAft>
              <a:buSzPts val="2400"/>
              <a:buChar char="●"/>
              <a:defRPr/>
            </a:lvl7pPr>
            <a:lvl8pPr marL="3657600" lvl="7" indent="-381000" algn="l" rtl="0">
              <a:lnSpc>
                <a:spcPct val="90000"/>
              </a:lnSpc>
              <a:spcBef>
                <a:spcPts val="1600"/>
              </a:spcBef>
              <a:spcAft>
                <a:spcPts val="0"/>
              </a:spcAft>
              <a:buSzPts val="2400"/>
              <a:buChar char="○"/>
              <a:defRPr/>
            </a:lvl8pPr>
            <a:lvl9pPr marL="4114800" lvl="8" indent="-381000" algn="l" rtl="0">
              <a:lnSpc>
                <a:spcPct val="90000"/>
              </a:lnSpc>
              <a:spcBef>
                <a:spcPts val="1600"/>
              </a:spcBef>
              <a:spcAft>
                <a:spcPts val="1600"/>
              </a:spcAft>
              <a:buSzPts val="24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letely blank page">
  <p:cSld name="Completely blank page">
    <p:spTree>
      <p:nvGrpSpPr>
        <p:cNvPr id="1" name="Shape 168"/>
        <p:cNvGrpSpPr/>
        <p:nvPr/>
      </p:nvGrpSpPr>
      <p:grpSpPr>
        <a:xfrm>
          <a:off x="0" y="0"/>
          <a:ext cx="0" cy="0"/>
          <a:chOff x="0" y="0"/>
          <a:chExt cx="0" cy="0"/>
        </a:xfrm>
      </p:grpSpPr>
      <p:sp>
        <p:nvSpPr>
          <p:cNvPr id="169" name="Google Shape;169;g281fef4e23d_0_134"/>
          <p:cNvSpPr/>
          <p:nvPr/>
        </p:nvSpPr>
        <p:spPr>
          <a:xfrm>
            <a:off x="0" y="-25400"/>
            <a:ext cx="12192000" cy="6883500"/>
          </a:xfrm>
          <a:prstGeom prst="rect">
            <a:avLst/>
          </a:prstGeom>
          <a:solidFill>
            <a:schemeClr val="l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g281fef4e23d_0_136"/>
          <p:cNvSpPr txBox="1">
            <a:spLocks noGrp="1"/>
          </p:cNvSpPr>
          <p:nvPr>
            <p:ph type="title"/>
          </p:nvPr>
        </p:nvSpPr>
        <p:spPr>
          <a:xfrm>
            <a:off x="382293" y="294468"/>
            <a:ext cx="4390800" cy="1762800"/>
          </a:xfrm>
          <a:prstGeom prst="rect">
            <a:avLst/>
          </a:prstGeom>
          <a:noFill/>
          <a:ln>
            <a:noFill/>
          </a:ln>
        </p:spPr>
        <p:txBody>
          <a:bodyPr spcFirstLastPara="1" wrap="square" lIns="121900" tIns="60925" rIns="121900" bIns="60925" anchor="b" anchorCtr="0">
            <a:normAutofit/>
          </a:bodyPr>
          <a:lstStyle>
            <a:lvl1pPr lvl="0" algn="l" rtl="0">
              <a:lnSpc>
                <a:spcPct val="90000"/>
              </a:lnSpc>
              <a:spcBef>
                <a:spcPts val="0"/>
              </a:spcBef>
              <a:spcAft>
                <a:spcPts val="0"/>
              </a:spcAft>
              <a:buClr>
                <a:schemeClr val="dk1"/>
              </a:buClr>
              <a:buSzPts val="4300"/>
              <a:buFont typeface="Arial"/>
              <a:buNone/>
              <a:defRPr sz="43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72" name="Google Shape;172;g281fef4e23d_0_136"/>
          <p:cNvSpPr>
            <a:spLocks noGrp="1"/>
          </p:cNvSpPr>
          <p:nvPr>
            <p:ph type="pic" idx="2"/>
          </p:nvPr>
        </p:nvSpPr>
        <p:spPr>
          <a:xfrm>
            <a:off x="5183716" y="565688"/>
            <a:ext cx="6553500" cy="5199600"/>
          </a:xfrm>
          <a:prstGeom prst="rect">
            <a:avLst/>
          </a:prstGeom>
          <a:noFill/>
          <a:ln>
            <a:noFill/>
          </a:ln>
        </p:spPr>
        <p:txBody>
          <a:bodyPr spcFirstLastPara="1" wrap="square" lIns="121900" tIns="60925" rIns="121900" bIns="60925"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Arial"/>
                <a:ea typeface="Arial"/>
                <a:cs typeface="Arial"/>
                <a:sym typeface="Arial"/>
              </a:defRPr>
            </a:lvl1pPr>
            <a:lvl2pPr marR="0" lvl="1" algn="l" rtl="0">
              <a:lnSpc>
                <a:spcPct val="90000"/>
              </a:lnSpc>
              <a:spcBef>
                <a:spcPts val="700"/>
              </a:spcBef>
              <a:spcAft>
                <a:spcPts val="0"/>
              </a:spcAft>
              <a:buClr>
                <a:schemeClr val="accent2"/>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3pPr>
            <a:lvl4pPr marR="0" lvl="3" algn="l" rtl="0">
              <a:lnSpc>
                <a:spcPct val="90000"/>
              </a:lnSpc>
              <a:spcBef>
                <a:spcPts val="700"/>
              </a:spcBef>
              <a:spcAft>
                <a:spcPts val="0"/>
              </a:spcAft>
              <a:buClr>
                <a:schemeClr val="accent2"/>
              </a:buClr>
              <a:buSzPts val="2700"/>
              <a:buFont typeface="Arial"/>
              <a:buNone/>
              <a:defRPr sz="2700" b="0" i="0" u="none" strike="noStrike" cap="none">
                <a:solidFill>
                  <a:schemeClr val="dk1"/>
                </a:solidFill>
                <a:latin typeface="Arial"/>
                <a:ea typeface="Arial"/>
                <a:cs typeface="Arial"/>
                <a:sym typeface="Arial"/>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Arial"/>
                <a:ea typeface="Arial"/>
                <a:cs typeface="Arial"/>
                <a:sym typeface="Arial"/>
              </a:defRPr>
            </a:lvl9pPr>
          </a:lstStyle>
          <a:p>
            <a:endParaRPr/>
          </a:p>
        </p:txBody>
      </p:sp>
      <p:sp>
        <p:nvSpPr>
          <p:cNvPr id="173" name="Google Shape;173;g281fef4e23d_0_136"/>
          <p:cNvSpPr txBox="1">
            <a:spLocks noGrp="1"/>
          </p:cNvSpPr>
          <p:nvPr>
            <p:ph type="body" idx="1"/>
          </p:nvPr>
        </p:nvSpPr>
        <p:spPr>
          <a:xfrm>
            <a:off x="382293" y="2057399"/>
            <a:ext cx="4390800" cy="4188300"/>
          </a:xfrm>
          <a:prstGeom prst="rect">
            <a:avLst/>
          </a:prstGeom>
          <a:noFill/>
          <a:ln>
            <a:noFill/>
          </a:ln>
        </p:spPr>
        <p:txBody>
          <a:bodyPr spcFirstLastPara="1" wrap="square" lIns="121900" tIns="60925" rIns="121900" bIns="60925" anchor="t" anchorCtr="0">
            <a:normAutofit/>
          </a:bodyPr>
          <a:lstStyle>
            <a:lvl1pPr marL="457200" lvl="0" indent="-228600" algn="l" rtl="0">
              <a:lnSpc>
                <a:spcPct val="90000"/>
              </a:lnSpc>
              <a:spcBef>
                <a:spcPts val="1300"/>
              </a:spcBef>
              <a:spcAft>
                <a:spcPts val="0"/>
              </a:spcAft>
              <a:buClr>
                <a:schemeClr val="dk1"/>
              </a:buClr>
              <a:buSzPts val="2100"/>
              <a:buNone/>
              <a:defRPr sz="2100"/>
            </a:lvl1pPr>
            <a:lvl2pPr marL="914400" lvl="1" indent="-228600" algn="l" rtl="0">
              <a:lnSpc>
                <a:spcPct val="90000"/>
              </a:lnSpc>
              <a:spcBef>
                <a:spcPts val="1600"/>
              </a:spcBef>
              <a:spcAft>
                <a:spcPts val="0"/>
              </a:spcAft>
              <a:buSzPts val="1900"/>
              <a:buNone/>
              <a:defRPr sz="1900"/>
            </a:lvl2pPr>
            <a:lvl3pPr marL="1371600" lvl="2" indent="-228600" algn="l" rtl="0">
              <a:lnSpc>
                <a:spcPct val="90000"/>
              </a:lnSpc>
              <a:spcBef>
                <a:spcPts val="1600"/>
              </a:spcBef>
              <a:spcAft>
                <a:spcPts val="0"/>
              </a:spcAft>
              <a:buClr>
                <a:schemeClr val="dk1"/>
              </a:buClr>
              <a:buSzPts val="1600"/>
              <a:buNone/>
              <a:defRPr sz="1600"/>
            </a:lvl3pPr>
            <a:lvl4pPr marL="1828800" lvl="3" indent="-228600" algn="l" rtl="0">
              <a:lnSpc>
                <a:spcPct val="90000"/>
              </a:lnSpc>
              <a:spcBef>
                <a:spcPts val="1600"/>
              </a:spcBef>
              <a:spcAft>
                <a:spcPts val="0"/>
              </a:spcAft>
              <a:buSzPts val="1300"/>
              <a:buNone/>
              <a:defRPr sz="1300"/>
            </a:lvl4pPr>
            <a:lvl5pPr marL="2286000" lvl="4" indent="-228600" algn="l" rtl="0">
              <a:lnSpc>
                <a:spcPct val="90000"/>
              </a:lnSpc>
              <a:spcBef>
                <a:spcPts val="1600"/>
              </a:spcBef>
              <a:spcAft>
                <a:spcPts val="0"/>
              </a:spcAft>
              <a:buClr>
                <a:schemeClr val="dk1"/>
              </a:buClr>
              <a:buSzPts val="1300"/>
              <a:buNone/>
              <a:defRPr sz="1300"/>
            </a:lvl5pPr>
            <a:lvl6pPr marL="2743200" lvl="5" indent="-228600" algn="l" rtl="0">
              <a:lnSpc>
                <a:spcPct val="90000"/>
              </a:lnSpc>
              <a:spcBef>
                <a:spcPts val="1600"/>
              </a:spcBef>
              <a:spcAft>
                <a:spcPts val="0"/>
              </a:spcAft>
              <a:buClr>
                <a:schemeClr val="dk1"/>
              </a:buClr>
              <a:buSzPts val="1300"/>
              <a:buNone/>
              <a:defRPr sz="1300"/>
            </a:lvl6pPr>
            <a:lvl7pPr marL="3200400" lvl="6" indent="-228600" algn="l" rtl="0">
              <a:lnSpc>
                <a:spcPct val="90000"/>
              </a:lnSpc>
              <a:spcBef>
                <a:spcPts val="1600"/>
              </a:spcBef>
              <a:spcAft>
                <a:spcPts val="0"/>
              </a:spcAft>
              <a:buClr>
                <a:schemeClr val="dk1"/>
              </a:buClr>
              <a:buSzPts val="1300"/>
              <a:buNone/>
              <a:defRPr sz="1300"/>
            </a:lvl7pPr>
            <a:lvl8pPr marL="3657600" lvl="7" indent="-228600" algn="l" rtl="0">
              <a:lnSpc>
                <a:spcPct val="90000"/>
              </a:lnSpc>
              <a:spcBef>
                <a:spcPts val="1600"/>
              </a:spcBef>
              <a:spcAft>
                <a:spcPts val="0"/>
              </a:spcAft>
              <a:buClr>
                <a:schemeClr val="dk1"/>
              </a:buClr>
              <a:buSzPts val="1300"/>
              <a:buNone/>
              <a:defRPr sz="1300"/>
            </a:lvl8pPr>
            <a:lvl9pPr marL="4114800" lvl="8" indent="-228600" algn="l" rtl="0">
              <a:lnSpc>
                <a:spcPct val="90000"/>
              </a:lnSpc>
              <a:spcBef>
                <a:spcPts val="1600"/>
              </a:spcBef>
              <a:spcAft>
                <a:spcPts val="1600"/>
              </a:spcAft>
              <a:buClr>
                <a:schemeClr val="dk1"/>
              </a:buClr>
              <a:buSzPts val="1300"/>
              <a:buNone/>
              <a:defRPr sz="13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174"/>
        <p:cNvGrpSpPr/>
        <p:nvPr/>
      </p:nvGrpSpPr>
      <p:grpSpPr>
        <a:xfrm>
          <a:off x="0" y="0"/>
          <a:ext cx="0" cy="0"/>
          <a:chOff x="0" y="0"/>
          <a:chExt cx="0" cy="0"/>
        </a:xfrm>
      </p:grpSpPr>
      <p:sp>
        <p:nvSpPr>
          <p:cNvPr id="175" name="Google Shape;175;g281fef4e23d_0_140"/>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rtl="0">
              <a:lnSpc>
                <a:spcPct val="100000"/>
              </a:lnSpc>
              <a:spcBef>
                <a:spcPts val="0"/>
              </a:spcBef>
              <a:spcAft>
                <a:spcPts val="0"/>
              </a:spcAft>
              <a:buSzPts val="6900"/>
              <a:buNone/>
              <a:defRPr sz="6900"/>
            </a:lvl1pPr>
            <a:lvl2pPr lvl="1" algn="ctr" rtl="0">
              <a:lnSpc>
                <a:spcPct val="100000"/>
              </a:lnSpc>
              <a:spcBef>
                <a:spcPts val="0"/>
              </a:spcBef>
              <a:spcAft>
                <a:spcPts val="0"/>
              </a:spcAft>
              <a:buSzPts val="6900"/>
              <a:buNone/>
              <a:defRPr sz="6900"/>
            </a:lvl2pPr>
            <a:lvl3pPr lvl="2" algn="ctr" rtl="0">
              <a:lnSpc>
                <a:spcPct val="100000"/>
              </a:lnSpc>
              <a:spcBef>
                <a:spcPts val="0"/>
              </a:spcBef>
              <a:spcAft>
                <a:spcPts val="0"/>
              </a:spcAft>
              <a:buSzPts val="6900"/>
              <a:buNone/>
              <a:defRPr sz="6900"/>
            </a:lvl3pPr>
            <a:lvl4pPr lvl="3" algn="ctr" rtl="0">
              <a:lnSpc>
                <a:spcPct val="100000"/>
              </a:lnSpc>
              <a:spcBef>
                <a:spcPts val="0"/>
              </a:spcBef>
              <a:spcAft>
                <a:spcPts val="0"/>
              </a:spcAft>
              <a:buSzPts val="6900"/>
              <a:buNone/>
              <a:defRPr sz="6900"/>
            </a:lvl4pPr>
            <a:lvl5pPr lvl="4" algn="ctr" rtl="0">
              <a:lnSpc>
                <a:spcPct val="100000"/>
              </a:lnSpc>
              <a:spcBef>
                <a:spcPts val="0"/>
              </a:spcBef>
              <a:spcAft>
                <a:spcPts val="0"/>
              </a:spcAft>
              <a:buSzPts val="6900"/>
              <a:buNone/>
              <a:defRPr sz="6900"/>
            </a:lvl5pPr>
            <a:lvl6pPr lvl="5" algn="ctr" rtl="0">
              <a:lnSpc>
                <a:spcPct val="100000"/>
              </a:lnSpc>
              <a:spcBef>
                <a:spcPts val="0"/>
              </a:spcBef>
              <a:spcAft>
                <a:spcPts val="0"/>
              </a:spcAft>
              <a:buSzPts val="6900"/>
              <a:buNone/>
              <a:defRPr sz="6900"/>
            </a:lvl6pPr>
            <a:lvl7pPr lvl="6" algn="ctr" rtl="0">
              <a:lnSpc>
                <a:spcPct val="100000"/>
              </a:lnSpc>
              <a:spcBef>
                <a:spcPts val="0"/>
              </a:spcBef>
              <a:spcAft>
                <a:spcPts val="0"/>
              </a:spcAft>
              <a:buSzPts val="6900"/>
              <a:buNone/>
              <a:defRPr sz="6900"/>
            </a:lvl7pPr>
            <a:lvl8pPr lvl="7" algn="ctr" rtl="0">
              <a:lnSpc>
                <a:spcPct val="100000"/>
              </a:lnSpc>
              <a:spcBef>
                <a:spcPts val="0"/>
              </a:spcBef>
              <a:spcAft>
                <a:spcPts val="0"/>
              </a:spcAft>
              <a:buSzPts val="6900"/>
              <a:buNone/>
              <a:defRPr sz="6900"/>
            </a:lvl8pPr>
            <a:lvl9pPr lvl="8" algn="ctr" rtl="0">
              <a:lnSpc>
                <a:spcPct val="100000"/>
              </a:lnSpc>
              <a:spcBef>
                <a:spcPts val="0"/>
              </a:spcBef>
              <a:spcAft>
                <a:spcPts val="0"/>
              </a:spcAft>
              <a:buSzPts val="6900"/>
              <a:buNone/>
              <a:defRPr sz="6900"/>
            </a:lvl9pPr>
          </a:lstStyle>
          <a:p>
            <a:endParaRPr/>
          </a:p>
        </p:txBody>
      </p:sp>
      <p:sp>
        <p:nvSpPr>
          <p:cNvPr id="176" name="Google Shape;176;g281fef4e23d_0_140"/>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77" name="Google Shape;177;g281fef4e23d_0_140"/>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2"/>
        <p:cNvGrpSpPr/>
        <p:nvPr/>
      </p:nvGrpSpPr>
      <p:grpSpPr>
        <a:xfrm>
          <a:off x="0" y="0"/>
          <a:ext cx="0" cy="0"/>
          <a:chOff x="0" y="0"/>
          <a:chExt cx="0" cy="0"/>
        </a:xfrm>
      </p:grpSpPr>
      <p:sp>
        <p:nvSpPr>
          <p:cNvPr id="43" name="Google Shape;43;p22"/>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1200"/>
              </a:spcBef>
              <a:spcAft>
                <a:spcPts val="0"/>
              </a:spcAft>
              <a:buClr>
                <a:schemeClr val="dk1"/>
              </a:buClr>
              <a:buSzPts val="1800"/>
              <a:buNone/>
              <a:defRPr sz="1800"/>
            </a:lvl1pPr>
            <a:lvl2pPr marL="914400" lvl="1" indent="-228600" algn="l">
              <a:lnSpc>
                <a:spcPct val="90000"/>
              </a:lnSpc>
              <a:spcBef>
                <a:spcPts val="600"/>
              </a:spcBef>
              <a:spcAft>
                <a:spcPts val="0"/>
              </a:spcAft>
              <a:buClr>
                <a:schemeClr val="dk1"/>
              </a:buClr>
              <a:buSzPts val="1400"/>
              <a:buNone/>
              <a:defRPr sz="1400"/>
            </a:lvl2pPr>
            <a:lvl3pPr marL="1371600" lvl="2" indent="-228600" algn="l">
              <a:lnSpc>
                <a:spcPct val="90000"/>
              </a:lnSpc>
              <a:spcBef>
                <a:spcPts val="600"/>
              </a:spcBef>
              <a:spcAft>
                <a:spcPts val="0"/>
              </a:spcAft>
              <a:buClr>
                <a:schemeClr val="dk1"/>
              </a:buClr>
              <a:buSzPts val="1200"/>
              <a:buNone/>
              <a:defRPr sz="1200"/>
            </a:lvl3pPr>
            <a:lvl4pPr marL="1828800" lvl="3" indent="-228600" algn="l">
              <a:lnSpc>
                <a:spcPct val="90000"/>
              </a:lnSpc>
              <a:spcBef>
                <a:spcPts val="600"/>
              </a:spcBef>
              <a:spcAft>
                <a:spcPts val="0"/>
              </a:spcAft>
              <a:buClr>
                <a:schemeClr val="dk1"/>
              </a:buClr>
              <a:buSzPts val="1000"/>
              <a:buNone/>
              <a:defRPr sz="1000"/>
            </a:lvl4pPr>
            <a:lvl5pPr marL="2286000" lvl="4" indent="-228600" algn="l">
              <a:lnSpc>
                <a:spcPct val="90000"/>
              </a:lnSpc>
              <a:spcBef>
                <a:spcPts val="6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3" descr="An empty placeholder to add an image. Click on the placeholder and select the image that you wish to add."/>
          <p:cNvSpPr>
            <a:spLocks noGrp="1"/>
          </p:cNvSpPr>
          <p:nvPr>
            <p:ph type="pic" idx="2"/>
          </p:nvPr>
        </p:nvSpPr>
        <p:spPr>
          <a:xfrm>
            <a:off x="4654671" y="1600199"/>
            <a:ext cx="6430912" cy="4572001"/>
          </a:xfrm>
          <a:prstGeom prst="rect">
            <a:avLst/>
          </a:prstGeom>
          <a:noFill/>
          <a:ln>
            <a:noFill/>
          </a:ln>
        </p:spPr>
      </p:sp>
      <p:sp>
        <p:nvSpPr>
          <p:cNvPr id="50" name="Google Shape;50;p23"/>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4"/>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4"/>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4"/>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lvl1pPr marL="457200" lvl="0" indent="-228600" algn="l">
              <a:lnSpc>
                <a:spcPct val="90000"/>
              </a:lnSpc>
              <a:spcBef>
                <a:spcPts val="0"/>
              </a:spcBef>
              <a:spcAft>
                <a:spcPts val="0"/>
              </a:spcAft>
              <a:buClr>
                <a:schemeClr val="dk1"/>
              </a:buClr>
              <a:buSzPts val="2400"/>
              <a:buNone/>
              <a:defRPr sz="2400" b="1"/>
            </a:lvl1pPr>
            <a:lvl2pPr marL="914400" lvl="1" indent="-228600" algn="l">
              <a:lnSpc>
                <a:spcPct val="90000"/>
              </a:lnSpc>
              <a:spcBef>
                <a:spcPts val="600"/>
              </a:spcBef>
              <a:spcAft>
                <a:spcPts val="0"/>
              </a:spcAft>
              <a:buClr>
                <a:schemeClr val="dk1"/>
              </a:buClr>
              <a:buSzPts val="2000"/>
              <a:buNone/>
              <a:defRPr sz="2000" b="1"/>
            </a:lvl2pPr>
            <a:lvl3pPr marL="1371600" lvl="2" indent="-228600" algn="l">
              <a:lnSpc>
                <a:spcPct val="90000"/>
              </a:lnSpc>
              <a:spcBef>
                <a:spcPts val="600"/>
              </a:spcBef>
              <a:spcAft>
                <a:spcPts val="0"/>
              </a:spcAft>
              <a:buClr>
                <a:schemeClr val="dk1"/>
              </a:buClr>
              <a:buSzPts val="1800"/>
              <a:buNone/>
              <a:defRPr sz="1800" b="1"/>
            </a:lvl3pPr>
            <a:lvl4pPr marL="1828800" lvl="3" indent="-228600" algn="l">
              <a:lnSpc>
                <a:spcPct val="90000"/>
              </a:lnSpc>
              <a:spcBef>
                <a:spcPts val="600"/>
              </a:spcBef>
              <a:spcAft>
                <a:spcPts val="0"/>
              </a:spcAft>
              <a:buClr>
                <a:schemeClr val="dk1"/>
              </a:buClr>
              <a:buSzPts val="1600"/>
              <a:buNone/>
              <a:defRPr sz="1600" b="1"/>
            </a:lvl4pPr>
            <a:lvl5pPr marL="2286000" lvl="4" indent="-228600" algn="l">
              <a:lnSpc>
                <a:spcPct val="90000"/>
              </a:lnSpc>
              <a:spcBef>
                <a:spcPts val="6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4"/>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4"/>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62"/>
        <p:cNvGrpSpPr/>
        <p:nvPr/>
      </p:nvGrpSpPr>
      <p:grpSpPr>
        <a:xfrm>
          <a:off x="0" y="0"/>
          <a:ext cx="0" cy="0"/>
          <a:chOff x="0" y="0"/>
          <a:chExt cx="0" cy="0"/>
        </a:xfrm>
      </p:grpSpPr>
      <p:sp>
        <p:nvSpPr>
          <p:cNvPr id="63" name="Google Shape;63;p25"/>
          <p:cNvSpPr/>
          <p:nvPr/>
        </p:nvSpPr>
        <p:spPr>
          <a:xfrm>
            <a:off x="0" y="0"/>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4" name="Google Shape;64;p25"/>
          <p:cNvPicPr preferRelativeResize="0"/>
          <p:nvPr/>
        </p:nvPicPr>
        <p:blipFill rotWithShape="1">
          <a:blip r:embed="rId2">
            <a:alphaModFix/>
          </a:blip>
          <a:srcRect/>
          <a:stretch/>
        </p:blipFill>
        <p:spPr>
          <a:xfrm>
            <a:off x="1324445" y="0"/>
            <a:ext cx="1747524" cy="2292094"/>
          </a:xfrm>
          <a:prstGeom prst="rect">
            <a:avLst/>
          </a:prstGeom>
          <a:noFill/>
          <a:ln>
            <a:noFill/>
          </a:ln>
        </p:spPr>
      </p:pic>
      <p:sp>
        <p:nvSpPr>
          <p:cNvPr id="65" name="Google Shape;65;p25"/>
          <p:cNvSpPr txBox="1">
            <a:spLocks noGrp="1"/>
          </p:cNvSpPr>
          <p:nvPr>
            <p:ph type="ctrTitle"/>
          </p:nvPr>
        </p:nvSpPr>
        <p:spPr>
          <a:xfrm>
            <a:off x="1104900" y="2292094"/>
            <a:ext cx="10096500" cy="2219691"/>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dk1"/>
              </a:buClr>
              <a:buSzPts val="4400"/>
              <a:buFont typeface="Arial"/>
              <a:buNone/>
              <a:defRPr sz="44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5"/>
          <p:cNvSpPr txBox="1">
            <a:spLocks noGrp="1"/>
          </p:cNvSpPr>
          <p:nvPr>
            <p:ph type="subTitle" idx="1"/>
          </p:nvPr>
        </p:nvSpPr>
        <p:spPr>
          <a:xfrm>
            <a:off x="1104898" y="4511784"/>
            <a:ext cx="10096501"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Clr>
                <a:schemeClr val="dk1"/>
              </a:buClr>
              <a:buSzPts val="1800"/>
              <a:buNone/>
              <a:defRPr sz="1800"/>
            </a:lvl1pPr>
            <a:lvl2pPr lvl="1" algn="ctr">
              <a:lnSpc>
                <a:spcPct val="90000"/>
              </a:lnSpc>
              <a:spcBef>
                <a:spcPts val="6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25"/>
          <p:cNvSpPr/>
          <p:nvPr/>
        </p:nvSpPr>
        <p:spPr>
          <a:xfrm>
            <a:off x="0" y="5778124"/>
            <a:ext cx="12192000" cy="10798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8" name="Google Shape;68;p25"/>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solidFill>
                  <a:srgbClr val="DED9D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sz="1200">
                <a:solidFill>
                  <a:srgbClr val="DED9D6"/>
                </a:solidFill>
                <a:latin typeface="Arial"/>
                <a:ea typeface="Arial"/>
                <a:cs typeface="Arial"/>
                <a:sym typeface="Arial"/>
              </a:defRPr>
            </a:lvl1pPr>
            <a:lvl2pPr marL="0" lvl="1" indent="0" algn="r">
              <a:spcBef>
                <a:spcPts val="0"/>
              </a:spcBef>
              <a:buNone/>
              <a:defRPr sz="1200">
                <a:solidFill>
                  <a:srgbClr val="DED9D6"/>
                </a:solidFill>
                <a:latin typeface="Arial"/>
                <a:ea typeface="Arial"/>
                <a:cs typeface="Arial"/>
                <a:sym typeface="Arial"/>
              </a:defRPr>
            </a:lvl2pPr>
            <a:lvl3pPr marL="0" lvl="2" indent="0" algn="r">
              <a:spcBef>
                <a:spcPts val="0"/>
              </a:spcBef>
              <a:buNone/>
              <a:defRPr sz="1200">
                <a:solidFill>
                  <a:srgbClr val="DED9D6"/>
                </a:solidFill>
                <a:latin typeface="Arial"/>
                <a:ea typeface="Arial"/>
                <a:cs typeface="Arial"/>
                <a:sym typeface="Arial"/>
              </a:defRPr>
            </a:lvl3pPr>
            <a:lvl4pPr marL="0" lvl="3" indent="0" algn="r">
              <a:spcBef>
                <a:spcPts val="0"/>
              </a:spcBef>
              <a:buNone/>
              <a:defRPr sz="1200">
                <a:solidFill>
                  <a:srgbClr val="DED9D6"/>
                </a:solidFill>
                <a:latin typeface="Arial"/>
                <a:ea typeface="Arial"/>
                <a:cs typeface="Arial"/>
                <a:sym typeface="Arial"/>
              </a:defRPr>
            </a:lvl4pPr>
            <a:lvl5pPr marL="0" lvl="4" indent="0" algn="r">
              <a:spcBef>
                <a:spcPts val="0"/>
              </a:spcBef>
              <a:buNone/>
              <a:defRPr sz="1200">
                <a:solidFill>
                  <a:srgbClr val="DED9D6"/>
                </a:solidFill>
                <a:latin typeface="Arial"/>
                <a:ea typeface="Arial"/>
                <a:cs typeface="Arial"/>
                <a:sym typeface="Arial"/>
              </a:defRPr>
            </a:lvl5pPr>
            <a:lvl6pPr marL="0" lvl="5" indent="0" algn="r">
              <a:spcBef>
                <a:spcPts val="0"/>
              </a:spcBef>
              <a:buNone/>
              <a:defRPr sz="1200">
                <a:solidFill>
                  <a:srgbClr val="DED9D6"/>
                </a:solidFill>
                <a:latin typeface="Arial"/>
                <a:ea typeface="Arial"/>
                <a:cs typeface="Arial"/>
                <a:sym typeface="Arial"/>
              </a:defRPr>
            </a:lvl6pPr>
            <a:lvl7pPr marL="0" lvl="6" indent="0" algn="r">
              <a:spcBef>
                <a:spcPts val="0"/>
              </a:spcBef>
              <a:buNone/>
              <a:defRPr sz="1200">
                <a:solidFill>
                  <a:srgbClr val="DED9D6"/>
                </a:solidFill>
                <a:latin typeface="Arial"/>
                <a:ea typeface="Arial"/>
                <a:cs typeface="Arial"/>
                <a:sym typeface="Arial"/>
              </a:defRPr>
            </a:lvl7pPr>
            <a:lvl8pPr marL="0" lvl="7" indent="0" algn="r">
              <a:spcBef>
                <a:spcPts val="0"/>
              </a:spcBef>
              <a:buNone/>
              <a:defRPr sz="1200">
                <a:solidFill>
                  <a:srgbClr val="DED9D6"/>
                </a:solidFill>
                <a:latin typeface="Arial"/>
                <a:ea typeface="Arial"/>
                <a:cs typeface="Arial"/>
                <a:sym typeface="Arial"/>
              </a:defRPr>
            </a:lvl8pPr>
            <a:lvl9pPr marL="0" lvl="8" indent="0" algn="r">
              <a:spcBef>
                <a:spcPts val="0"/>
              </a:spcBef>
              <a:buNone/>
              <a:defRPr sz="1200">
                <a:solidFill>
                  <a:srgbClr val="DED9D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71"/>
        <p:cNvGrpSpPr/>
        <p:nvPr/>
      </p:nvGrpSpPr>
      <p:grpSpPr>
        <a:xfrm>
          <a:off x="0" y="0"/>
          <a:ext cx="0" cy="0"/>
          <a:chOff x="0" y="0"/>
          <a:chExt cx="0" cy="0"/>
        </a:xfrm>
      </p:grpSpPr>
      <p:grpSp>
        <p:nvGrpSpPr>
          <p:cNvPr id="72" name="Google Shape;72;p26"/>
          <p:cNvGrpSpPr/>
          <p:nvPr/>
        </p:nvGrpSpPr>
        <p:grpSpPr>
          <a:xfrm>
            <a:off x="0" y="2514600"/>
            <a:ext cx="12192000" cy="3194035"/>
            <a:chOff x="647402" y="2514600"/>
            <a:chExt cx="10838688" cy="3194035"/>
          </a:xfrm>
        </p:grpSpPr>
        <p:grpSp>
          <p:nvGrpSpPr>
            <p:cNvPr id="73" name="Google Shape;73;p26"/>
            <p:cNvGrpSpPr/>
            <p:nvPr/>
          </p:nvGrpSpPr>
          <p:grpSpPr>
            <a:xfrm>
              <a:off x="647402" y="2514600"/>
              <a:ext cx="10838688" cy="63125"/>
              <a:chOff x="507492" y="1501519"/>
              <a:chExt cx="8129016" cy="63125"/>
            </a:xfrm>
          </p:grpSpPr>
          <p:cxnSp>
            <p:nvCxnSpPr>
              <p:cNvPr id="74" name="Google Shape;74;p26"/>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75" name="Google Shape;75;p26"/>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sp>
          <p:nvSpPr>
            <p:cNvPr id="76" name="Google Shape;76;p26"/>
            <p:cNvSpPr/>
            <p:nvPr/>
          </p:nvSpPr>
          <p:spPr>
            <a:xfrm>
              <a:off x="647402" y="2640850"/>
              <a:ext cx="10838688" cy="294153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77" name="Google Shape;77;p26"/>
            <p:cNvGrpSpPr/>
            <p:nvPr/>
          </p:nvGrpSpPr>
          <p:grpSpPr>
            <a:xfrm rot="10800000">
              <a:off x="647402" y="5645510"/>
              <a:ext cx="10838688" cy="63125"/>
              <a:chOff x="507492" y="1501519"/>
              <a:chExt cx="8129016" cy="63125"/>
            </a:xfrm>
          </p:grpSpPr>
          <p:cxnSp>
            <p:nvCxnSpPr>
              <p:cNvPr id="78" name="Google Shape;78;p26"/>
              <p:cNvCxnSpPr/>
              <p:nvPr/>
            </p:nvCxnSpPr>
            <p:spPr>
              <a:xfrm>
                <a:off x="507492" y="1564644"/>
                <a:ext cx="8129016" cy="0"/>
              </a:xfrm>
              <a:prstGeom prst="straightConnector1">
                <a:avLst/>
              </a:prstGeom>
              <a:noFill/>
              <a:ln w="38100" cap="flat" cmpd="sng">
                <a:solidFill>
                  <a:schemeClr val="dk1"/>
                </a:solidFill>
                <a:prstDash val="solid"/>
                <a:miter lim="800000"/>
                <a:headEnd type="none" w="sm" len="sm"/>
                <a:tailEnd type="none" w="sm" len="sm"/>
              </a:ln>
            </p:spPr>
          </p:cxnSp>
          <p:cxnSp>
            <p:nvCxnSpPr>
              <p:cNvPr id="79" name="Google Shape;79;p26"/>
              <p:cNvCxnSpPr/>
              <p:nvPr/>
            </p:nvCxnSpPr>
            <p:spPr>
              <a:xfrm>
                <a:off x="507492" y="1501519"/>
                <a:ext cx="8129016" cy="0"/>
              </a:xfrm>
              <a:prstGeom prst="straightConnector1">
                <a:avLst/>
              </a:prstGeom>
              <a:noFill/>
              <a:ln w="12700" cap="flat" cmpd="sng">
                <a:solidFill>
                  <a:schemeClr val="dk1"/>
                </a:solidFill>
                <a:prstDash val="solid"/>
                <a:miter lim="800000"/>
                <a:headEnd type="none" w="sm" len="sm"/>
                <a:tailEnd type="none" w="sm" len="sm"/>
              </a:ln>
            </p:spPr>
          </p:cxnSp>
        </p:grpSp>
      </p:grpSp>
      <p:pic>
        <p:nvPicPr>
          <p:cNvPr id="80" name="Google Shape;80;p26"/>
          <p:cNvPicPr preferRelativeResize="0"/>
          <p:nvPr/>
        </p:nvPicPr>
        <p:blipFill rotWithShape="1">
          <a:blip r:embed="rId2">
            <a:alphaModFix/>
          </a:blip>
          <a:srcRect/>
          <a:stretch/>
        </p:blipFill>
        <p:spPr>
          <a:xfrm>
            <a:off x="1325880" y="0"/>
            <a:ext cx="1783188" cy="2971806"/>
          </a:xfrm>
          <a:prstGeom prst="rect">
            <a:avLst/>
          </a:prstGeom>
          <a:noFill/>
          <a:ln>
            <a:noFill/>
          </a:ln>
        </p:spPr>
      </p:pic>
      <p:sp>
        <p:nvSpPr>
          <p:cNvPr id="81" name="Google Shape;81;p26"/>
          <p:cNvSpPr txBox="1">
            <a:spLocks noGrp="1"/>
          </p:cNvSpPr>
          <p:nvPr>
            <p:ph type="title"/>
          </p:nvPr>
        </p:nvSpPr>
        <p:spPr>
          <a:xfrm>
            <a:off x="1104899" y="2971806"/>
            <a:ext cx="10071099" cy="1684150"/>
          </a:xfrm>
          <a:prstGeom prst="rect">
            <a:avLst/>
          </a:prstGeom>
          <a:noFill/>
          <a:ln>
            <a:noFill/>
          </a:ln>
        </p:spPr>
        <p:txBody>
          <a:bodyPr spcFirstLastPara="1" wrap="square" lIns="0" tIns="45700" rIns="0" bIns="45700" anchor="ctr" anchorCtr="0">
            <a:normAutofit/>
          </a:bodyPr>
          <a:lstStyle>
            <a:lvl1pPr lvl="0" algn="l">
              <a:lnSpc>
                <a:spcPct val="90000"/>
              </a:lnSpc>
              <a:spcBef>
                <a:spcPts val="0"/>
              </a:spcBef>
              <a:spcAft>
                <a:spcPts val="0"/>
              </a:spcAft>
              <a:buClr>
                <a:schemeClr val="lt1"/>
              </a:buClr>
              <a:buSzPts val="4400"/>
              <a:buFont typeface="Arial"/>
              <a:buNone/>
              <a:defRPr sz="44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a:off x="1104899" y="4655956"/>
            <a:ext cx="10071099" cy="509750"/>
          </a:xfrm>
          <a:prstGeom prst="rect">
            <a:avLst/>
          </a:prstGeom>
          <a:noFill/>
          <a:ln>
            <a:noFill/>
          </a:ln>
        </p:spPr>
        <p:txBody>
          <a:bodyPr spcFirstLastPara="1" wrap="square" lIns="0" tIns="45700" rIns="0" bIns="45700" anchor="t" anchorCtr="0">
            <a:normAutofit/>
          </a:bodyPr>
          <a:lstStyle>
            <a:lvl1pPr marL="457200" lvl="0" indent="-228600" algn="l">
              <a:lnSpc>
                <a:spcPct val="90000"/>
              </a:lnSpc>
              <a:spcBef>
                <a:spcPts val="0"/>
              </a:spcBef>
              <a:spcAft>
                <a:spcPts val="0"/>
              </a:spcAft>
              <a:buClr>
                <a:schemeClr val="lt1"/>
              </a:buClr>
              <a:buSzPts val="1600"/>
              <a:buNone/>
              <a:defRPr sz="1600">
                <a:solidFill>
                  <a:schemeClr val="lt1"/>
                </a:solidFill>
              </a:defRPr>
            </a:lvl1pPr>
            <a:lvl2pPr marL="914400" lvl="1" indent="-228600" algn="l">
              <a:lnSpc>
                <a:spcPct val="90000"/>
              </a:lnSpc>
              <a:spcBef>
                <a:spcPts val="600"/>
              </a:spcBef>
              <a:spcAft>
                <a:spcPts val="0"/>
              </a:spcAft>
              <a:buClr>
                <a:srgbClr val="969391"/>
              </a:buClr>
              <a:buSzPts val="2000"/>
              <a:buNone/>
              <a:defRPr sz="2000">
                <a:solidFill>
                  <a:srgbClr val="969391"/>
                </a:solidFill>
              </a:defRPr>
            </a:lvl2pPr>
            <a:lvl3pPr marL="1371600" lvl="2" indent="-228600" algn="l">
              <a:lnSpc>
                <a:spcPct val="90000"/>
              </a:lnSpc>
              <a:spcBef>
                <a:spcPts val="600"/>
              </a:spcBef>
              <a:spcAft>
                <a:spcPts val="0"/>
              </a:spcAft>
              <a:buClr>
                <a:srgbClr val="969391"/>
              </a:buClr>
              <a:buSzPts val="1800"/>
              <a:buNone/>
              <a:defRPr sz="1800">
                <a:solidFill>
                  <a:srgbClr val="969391"/>
                </a:solidFill>
              </a:defRPr>
            </a:lvl3pPr>
            <a:lvl4pPr marL="1828800" lvl="3" indent="-228600" algn="l">
              <a:lnSpc>
                <a:spcPct val="90000"/>
              </a:lnSpc>
              <a:spcBef>
                <a:spcPts val="600"/>
              </a:spcBef>
              <a:spcAft>
                <a:spcPts val="0"/>
              </a:spcAft>
              <a:buClr>
                <a:srgbClr val="969391"/>
              </a:buClr>
              <a:buSzPts val="1600"/>
              <a:buNone/>
              <a:defRPr sz="1600">
                <a:solidFill>
                  <a:srgbClr val="969391"/>
                </a:solidFill>
              </a:defRPr>
            </a:lvl4pPr>
            <a:lvl5pPr marL="2286000" lvl="4" indent="-228600" algn="l">
              <a:lnSpc>
                <a:spcPct val="90000"/>
              </a:lnSpc>
              <a:spcBef>
                <a:spcPts val="600"/>
              </a:spcBef>
              <a:spcAft>
                <a:spcPts val="0"/>
              </a:spcAft>
              <a:buClr>
                <a:srgbClr val="969391"/>
              </a:buClr>
              <a:buSzPts val="1600"/>
              <a:buNone/>
              <a:defRPr sz="1600">
                <a:solidFill>
                  <a:srgbClr val="969391"/>
                </a:solidFill>
              </a:defRPr>
            </a:lvl5pPr>
            <a:lvl6pPr marL="2743200" lvl="5" indent="-228600" algn="l">
              <a:lnSpc>
                <a:spcPct val="90000"/>
              </a:lnSpc>
              <a:spcBef>
                <a:spcPts val="500"/>
              </a:spcBef>
              <a:spcAft>
                <a:spcPts val="0"/>
              </a:spcAft>
              <a:buClr>
                <a:srgbClr val="969391"/>
              </a:buClr>
              <a:buSzPts val="1600"/>
              <a:buNone/>
              <a:defRPr sz="1600">
                <a:solidFill>
                  <a:srgbClr val="969391"/>
                </a:solidFill>
              </a:defRPr>
            </a:lvl6pPr>
            <a:lvl7pPr marL="3200400" lvl="6" indent="-228600" algn="l">
              <a:lnSpc>
                <a:spcPct val="90000"/>
              </a:lnSpc>
              <a:spcBef>
                <a:spcPts val="500"/>
              </a:spcBef>
              <a:spcAft>
                <a:spcPts val="0"/>
              </a:spcAft>
              <a:buClr>
                <a:srgbClr val="969391"/>
              </a:buClr>
              <a:buSzPts val="1600"/>
              <a:buNone/>
              <a:defRPr sz="1600">
                <a:solidFill>
                  <a:srgbClr val="969391"/>
                </a:solidFill>
              </a:defRPr>
            </a:lvl7pPr>
            <a:lvl8pPr marL="3657600" lvl="7" indent="-228600" algn="l">
              <a:lnSpc>
                <a:spcPct val="90000"/>
              </a:lnSpc>
              <a:spcBef>
                <a:spcPts val="500"/>
              </a:spcBef>
              <a:spcAft>
                <a:spcPts val="0"/>
              </a:spcAft>
              <a:buClr>
                <a:srgbClr val="969391"/>
              </a:buClr>
              <a:buSzPts val="1600"/>
              <a:buNone/>
              <a:defRPr sz="1600">
                <a:solidFill>
                  <a:srgbClr val="969391"/>
                </a:solidFill>
              </a:defRPr>
            </a:lvl8pPr>
            <a:lvl9pPr marL="4114800" lvl="8" indent="-228600" algn="l">
              <a:lnSpc>
                <a:spcPct val="90000"/>
              </a:lnSpc>
              <a:spcBef>
                <a:spcPts val="500"/>
              </a:spcBef>
              <a:spcAft>
                <a:spcPts val="0"/>
              </a:spcAft>
              <a:buClr>
                <a:srgbClr val="969391"/>
              </a:buClr>
              <a:buSzPts val="1600"/>
              <a:buNone/>
              <a:defRPr sz="1600">
                <a:solidFill>
                  <a:srgbClr val="969391"/>
                </a:solidFill>
              </a:defRPr>
            </a:lvl9pPr>
          </a:lstStyle>
          <a:p>
            <a:endParaRPr/>
          </a:p>
        </p:txBody>
      </p:sp>
      <p:sp>
        <p:nvSpPr>
          <p:cNvPr id="83" name="Google Shape;83;p26"/>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body" idx="1"/>
          </p:nvPr>
        </p:nvSpPr>
        <p:spPr>
          <a:xfrm>
            <a:off x="11049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17500" algn="l">
              <a:lnSpc>
                <a:spcPct val="90000"/>
              </a:lnSpc>
              <a:spcBef>
                <a:spcPts val="500"/>
              </a:spcBef>
              <a:spcAft>
                <a:spcPts val="0"/>
              </a:spcAft>
              <a:buClr>
                <a:schemeClr val="dk1"/>
              </a:buClr>
              <a:buSzPts val="1400"/>
              <a:buChar char="▪"/>
              <a:defRPr/>
            </a:lvl9pPr>
          </a:lstStyle>
          <a:p>
            <a:endParaRPr/>
          </a:p>
        </p:txBody>
      </p:sp>
      <p:sp>
        <p:nvSpPr>
          <p:cNvPr id="89" name="Google Shape;89;p27"/>
          <p:cNvSpPr txBox="1">
            <a:spLocks noGrp="1"/>
          </p:cNvSpPr>
          <p:nvPr>
            <p:ph type="body" idx="2"/>
          </p:nvPr>
        </p:nvSpPr>
        <p:spPr>
          <a:xfrm>
            <a:off x="6172200" y="1600200"/>
            <a:ext cx="4914900" cy="457199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8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17500" algn="l">
              <a:lnSpc>
                <a:spcPct val="90000"/>
              </a:lnSpc>
              <a:spcBef>
                <a:spcPts val="600"/>
              </a:spcBef>
              <a:spcAft>
                <a:spcPts val="0"/>
              </a:spcAft>
              <a:buClr>
                <a:schemeClr val="dk1"/>
              </a:buClr>
              <a:buSzPts val="1400"/>
              <a:buChar char="▪"/>
              <a:defRPr/>
            </a:lvl5pPr>
            <a:lvl6pPr marL="2743200" lvl="5" indent="-317500" algn="l">
              <a:lnSpc>
                <a:spcPct val="90000"/>
              </a:lnSpc>
              <a:spcBef>
                <a:spcPts val="500"/>
              </a:spcBef>
              <a:spcAft>
                <a:spcPts val="0"/>
              </a:spcAft>
              <a:buClr>
                <a:schemeClr val="dk1"/>
              </a:buClr>
              <a:buSzPts val="1400"/>
              <a:buChar char="▪"/>
              <a:defRPr/>
            </a:lvl6pPr>
            <a:lvl7pPr marL="3200400" lvl="6" indent="-317500" algn="l">
              <a:lnSpc>
                <a:spcPct val="90000"/>
              </a:lnSpc>
              <a:spcBef>
                <a:spcPts val="500"/>
              </a:spcBef>
              <a:spcAft>
                <a:spcPts val="0"/>
              </a:spcAft>
              <a:buClr>
                <a:schemeClr val="dk1"/>
              </a:buClr>
              <a:buSzPts val="1400"/>
              <a:buChar char="▪"/>
              <a:defRPr/>
            </a:lvl7pPr>
            <a:lvl8pPr marL="3657600" lvl="7" indent="-317500" algn="l">
              <a:lnSpc>
                <a:spcPct val="90000"/>
              </a:lnSpc>
              <a:spcBef>
                <a:spcPts val="500"/>
              </a:spcBef>
              <a:spcAft>
                <a:spcPts val="0"/>
              </a:spcAft>
              <a:buClr>
                <a:schemeClr val="dk1"/>
              </a:buClr>
              <a:buSzPts val="14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7"/>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8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30200" algn="l" rtl="0">
              <a:lnSpc>
                <a:spcPct val="9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2pPr>
            <a:lvl3pPr marL="1371600" marR="0" lvl="2"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500"/>
              </a:spcBef>
              <a:spcAft>
                <a:spcPts val="0"/>
              </a:spcAft>
              <a:buClr>
                <a:schemeClr val="dk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 name="Google Shape;12;p18"/>
          <p:cNvSpPr txBox="1">
            <a:spLocks noGrp="1"/>
          </p:cNvSpPr>
          <p:nvPr>
            <p:ph type="dt" idx="10"/>
          </p:nvPr>
        </p:nvSpPr>
        <p:spPr>
          <a:xfrm>
            <a:off x="1104899" y="6356351"/>
            <a:ext cx="1829559" cy="365125"/>
          </a:xfrm>
          <a:prstGeom prst="rect">
            <a:avLst/>
          </a:prstGeom>
          <a:noFill/>
          <a:ln>
            <a:noFill/>
          </a:ln>
        </p:spPr>
        <p:txBody>
          <a:bodyPr spcFirstLastPara="1" wrap="square" lIns="0" tIns="45700" rIns="0" bIns="45700" anchor="ctr" anchorCtr="0">
            <a:noAutofit/>
          </a:bodyPr>
          <a:lstStyle>
            <a:lvl1pPr marR="0" lvl="0" algn="l"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8"/>
          <p:cNvSpPr txBox="1">
            <a:spLocks noGrp="1"/>
          </p:cNvSpPr>
          <p:nvPr>
            <p:ph type="ftr" idx="11"/>
          </p:nvPr>
        </p:nvSpPr>
        <p:spPr>
          <a:xfrm>
            <a:off x="2934459" y="6356350"/>
            <a:ext cx="6323082" cy="365126"/>
          </a:xfrm>
          <a:prstGeom prst="rect">
            <a:avLst/>
          </a:prstGeom>
          <a:noFill/>
          <a:ln>
            <a:noFill/>
          </a:ln>
        </p:spPr>
        <p:txBody>
          <a:bodyPr spcFirstLastPara="1" wrap="square" lIns="0" tIns="45700" rIns="0" bIns="45700" anchor="ctr" anchorCtr="0">
            <a:noAutofit/>
          </a:bodyPr>
          <a:lstStyle>
            <a:lvl1pPr marR="0" lvl="0" algn="ctr" rtl="0">
              <a:spcBef>
                <a:spcPts val="0"/>
              </a:spcBef>
              <a:spcAft>
                <a:spcPts val="0"/>
              </a:spcAft>
              <a:buSzPts val="1400"/>
              <a:buNone/>
              <a:defRPr sz="1200" b="0" i="0" u="none" strike="noStrike" cap="none">
                <a:solidFill>
                  <a:srgbClr val="3C363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8"/>
          <p:cNvSpPr txBox="1">
            <a:spLocks noGrp="1"/>
          </p:cNvSpPr>
          <p:nvPr>
            <p:ph type="sldNum" idx="12"/>
          </p:nvPr>
        </p:nvSpPr>
        <p:spPr>
          <a:xfrm>
            <a:off x="9256782" y="6356351"/>
            <a:ext cx="1828800" cy="365125"/>
          </a:xfrm>
          <a:prstGeom prst="rect">
            <a:avLst/>
          </a:prstGeom>
          <a:noFill/>
          <a:ln>
            <a:noFill/>
          </a:ln>
        </p:spPr>
        <p:txBody>
          <a:bodyPr spcFirstLastPara="1" wrap="square" lIns="0" tIns="45700" rIns="0" bIns="45700" anchor="ctr" anchorCtr="0">
            <a:noAutofit/>
          </a:bodyPr>
          <a:lstStyle>
            <a:lvl1pPr marL="0" marR="0" lvl="0" indent="0" algn="r" rtl="0">
              <a:spcBef>
                <a:spcPts val="0"/>
              </a:spcBef>
              <a:buNone/>
              <a:defRPr sz="1200" b="0" i="0" u="none" strike="noStrike" cap="none">
                <a:solidFill>
                  <a:srgbClr val="3C3632"/>
                </a:solidFill>
                <a:latin typeface="Arial"/>
                <a:ea typeface="Arial"/>
                <a:cs typeface="Arial"/>
                <a:sym typeface="Arial"/>
              </a:defRPr>
            </a:lvl1pPr>
            <a:lvl2pPr marL="0" marR="0" lvl="1" indent="0" algn="r" rtl="0">
              <a:spcBef>
                <a:spcPts val="0"/>
              </a:spcBef>
              <a:buNone/>
              <a:defRPr sz="1200" b="0" i="0" u="none" strike="noStrike" cap="none">
                <a:solidFill>
                  <a:srgbClr val="3C3632"/>
                </a:solidFill>
                <a:latin typeface="Arial"/>
                <a:ea typeface="Arial"/>
                <a:cs typeface="Arial"/>
                <a:sym typeface="Arial"/>
              </a:defRPr>
            </a:lvl2pPr>
            <a:lvl3pPr marL="0" marR="0" lvl="2" indent="0" algn="r" rtl="0">
              <a:spcBef>
                <a:spcPts val="0"/>
              </a:spcBef>
              <a:buNone/>
              <a:defRPr sz="1200" b="0" i="0" u="none" strike="noStrike" cap="none">
                <a:solidFill>
                  <a:srgbClr val="3C3632"/>
                </a:solidFill>
                <a:latin typeface="Arial"/>
                <a:ea typeface="Arial"/>
                <a:cs typeface="Arial"/>
                <a:sym typeface="Arial"/>
              </a:defRPr>
            </a:lvl3pPr>
            <a:lvl4pPr marL="0" marR="0" lvl="3" indent="0" algn="r" rtl="0">
              <a:spcBef>
                <a:spcPts val="0"/>
              </a:spcBef>
              <a:buNone/>
              <a:defRPr sz="1200" b="0" i="0" u="none" strike="noStrike" cap="none">
                <a:solidFill>
                  <a:srgbClr val="3C3632"/>
                </a:solidFill>
                <a:latin typeface="Arial"/>
                <a:ea typeface="Arial"/>
                <a:cs typeface="Arial"/>
                <a:sym typeface="Arial"/>
              </a:defRPr>
            </a:lvl4pPr>
            <a:lvl5pPr marL="0" marR="0" lvl="4" indent="0" algn="r" rtl="0">
              <a:spcBef>
                <a:spcPts val="0"/>
              </a:spcBef>
              <a:buNone/>
              <a:defRPr sz="1200" b="0" i="0" u="none" strike="noStrike" cap="none">
                <a:solidFill>
                  <a:srgbClr val="3C3632"/>
                </a:solidFill>
                <a:latin typeface="Arial"/>
                <a:ea typeface="Arial"/>
                <a:cs typeface="Arial"/>
                <a:sym typeface="Arial"/>
              </a:defRPr>
            </a:lvl5pPr>
            <a:lvl6pPr marL="0" marR="0" lvl="5" indent="0" algn="r" rtl="0">
              <a:spcBef>
                <a:spcPts val="0"/>
              </a:spcBef>
              <a:buNone/>
              <a:defRPr sz="1200" b="0" i="0" u="none" strike="noStrike" cap="none">
                <a:solidFill>
                  <a:srgbClr val="3C3632"/>
                </a:solidFill>
                <a:latin typeface="Arial"/>
                <a:ea typeface="Arial"/>
                <a:cs typeface="Arial"/>
                <a:sym typeface="Arial"/>
              </a:defRPr>
            </a:lvl6pPr>
            <a:lvl7pPr marL="0" marR="0" lvl="6" indent="0" algn="r" rtl="0">
              <a:spcBef>
                <a:spcPts val="0"/>
              </a:spcBef>
              <a:buNone/>
              <a:defRPr sz="1200" b="0" i="0" u="none" strike="noStrike" cap="none">
                <a:solidFill>
                  <a:srgbClr val="3C3632"/>
                </a:solidFill>
                <a:latin typeface="Arial"/>
                <a:ea typeface="Arial"/>
                <a:cs typeface="Arial"/>
                <a:sym typeface="Arial"/>
              </a:defRPr>
            </a:lvl7pPr>
            <a:lvl8pPr marL="0" marR="0" lvl="7" indent="0" algn="r" rtl="0">
              <a:spcBef>
                <a:spcPts val="0"/>
              </a:spcBef>
              <a:buNone/>
              <a:defRPr sz="1200" b="0" i="0" u="none" strike="noStrike" cap="none">
                <a:solidFill>
                  <a:srgbClr val="3C3632"/>
                </a:solidFill>
                <a:latin typeface="Arial"/>
                <a:ea typeface="Arial"/>
                <a:cs typeface="Arial"/>
                <a:sym typeface="Arial"/>
              </a:defRPr>
            </a:lvl8pPr>
            <a:lvl9pPr marL="0" marR="0" lvl="8" indent="0" algn="r" rtl="0">
              <a:spcBef>
                <a:spcPts val="0"/>
              </a:spcBef>
              <a:buNone/>
              <a:defRPr sz="1200" b="0" i="0" u="none" strike="noStrike" cap="none">
                <a:solidFill>
                  <a:srgbClr val="3C363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18"/>
          <p:cNvGrpSpPr/>
          <p:nvPr/>
        </p:nvGrpSpPr>
        <p:grpSpPr>
          <a:xfrm>
            <a:off x="1103376" y="1219201"/>
            <a:ext cx="9985248" cy="84403"/>
            <a:chOff x="1073150" y="1219201"/>
            <a:chExt cx="10058400" cy="63125"/>
          </a:xfrm>
        </p:grpSpPr>
        <p:cxnSp>
          <p:nvCxnSpPr>
            <p:cNvPr id="16" name="Google Shape;16;p18"/>
            <p:cNvCxnSpPr/>
            <p:nvPr/>
          </p:nvCxnSpPr>
          <p:spPr>
            <a:xfrm rot="10800000">
              <a:off x="1073150" y="1219201"/>
              <a:ext cx="1005840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7;p18"/>
            <p:cNvCxnSpPr/>
            <p:nvPr/>
          </p:nvCxnSpPr>
          <p:spPr>
            <a:xfrm rot="10800000">
              <a:off x="1073150" y="1282326"/>
              <a:ext cx="10058400" cy="0"/>
            </a:xfrm>
            <a:prstGeom prst="straightConnector1">
              <a:avLst/>
            </a:prstGeom>
            <a:noFill/>
            <a:ln w="12700" cap="flat" cmpd="sng">
              <a:solidFill>
                <a:schemeClr val="dk1"/>
              </a:solidFill>
              <a:prstDash val="solid"/>
              <a:miter lim="800000"/>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9"/>
        <p:cNvGrpSpPr/>
        <p:nvPr/>
      </p:nvGrpSpPr>
      <p:grpSpPr>
        <a:xfrm>
          <a:off x="0" y="0"/>
          <a:ext cx="0" cy="0"/>
          <a:chOff x="0" y="0"/>
          <a:chExt cx="0" cy="0"/>
        </a:xfrm>
      </p:grpSpPr>
      <p:sp>
        <p:nvSpPr>
          <p:cNvPr id="120" name="Google Shape;120;g281fef4e23d_0_8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21" name="Google Shape;121;g281fef4e23d_0_8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2" name="Google Shape;122;g281fef4e23d_0_8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www.asdk12.org/HotTopic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asdk12.org/Page/1405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
          <p:cNvSpPr txBox="1">
            <a:spLocks noGrp="1"/>
          </p:cNvSpPr>
          <p:nvPr>
            <p:ph type="ctrTitle"/>
          </p:nvPr>
        </p:nvSpPr>
        <p:spPr>
          <a:xfrm>
            <a:off x="1104900" y="2292094"/>
            <a:ext cx="5734050" cy="2219691"/>
          </a:xfrm>
          <a:prstGeom prst="rect">
            <a:avLst/>
          </a:prstGeom>
          <a:noFill/>
          <a:ln>
            <a:noFill/>
          </a:ln>
        </p:spPr>
        <p:txBody>
          <a:bodyPr spcFirstLastPara="1" wrap="square" lIns="0" tIns="45700" rIns="0"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n-US"/>
              <a:t>FACT SHARING PARENT FORUM</a:t>
            </a:r>
            <a:endParaRPr/>
          </a:p>
        </p:txBody>
      </p:sp>
      <p:sp>
        <p:nvSpPr>
          <p:cNvPr id="184" name="Google Shape;184;p1"/>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r>
              <a:rPr lang="en-US"/>
              <a:t>September 21</a:t>
            </a:r>
            <a:r>
              <a:rPr lang="en-US" baseline="30000"/>
              <a:t>st</a:t>
            </a:r>
            <a:r>
              <a:rPr lang="en-US"/>
              <a:t>, 2023</a:t>
            </a:r>
            <a:endParaRPr/>
          </a:p>
        </p:txBody>
      </p:sp>
      <p:pic>
        <p:nvPicPr>
          <p:cNvPr id="185" name="Google Shape;185;p1"/>
          <p:cNvPicPr preferRelativeResize="0"/>
          <p:nvPr/>
        </p:nvPicPr>
        <p:blipFill rotWithShape="1">
          <a:blip r:embed="rId3">
            <a:alphaModFix/>
          </a:blip>
          <a:srcRect l="6766" t="8090" r="8654" b="5211"/>
          <a:stretch/>
        </p:blipFill>
        <p:spPr>
          <a:xfrm>
            <a:off x="6748670" y="1249557"/>
            <a:ext cx="5486224" cy="4217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0"/>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ASD Impacts - 6</a:t>
            </a:r>
            <a:r>
              <a:rPr lang="en-US" baseline="30000"/>
              <a:t>th</a:t>
            </a:r>
            <a:r>
              <a:rPr lang="en-US"/>
              <a:t> grade to Middle School</a:t>
            </a:r>
            <a:endParaRPr/>
          </a:p>
        </p:txBody>
      </p:sp>
      <p:sp>
        <p:nvSpPr>
          <p:cNvPr id="259" name="Google Shape;259;p10"/>
          <p:cNvSpPr txBox="1">
            <a:spLocks noGrp="1"/>
          </p:cNvSpPr>
          <p:nvPr>
            <p:ph type="body" idx="1"/>
          </p:nvPr>
        </p:nvSpPr>
        <p:spPr>
          <a:xfrm>
            <a:off x="1104900" y="1600200"/>
            <a:ext cx="4919472" cy="82391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400"/>
              <a:buNone/>
            </a:pPr>
            <a:r>
              <a:rPr lang="en-US"/>
              <a:t>Benefits</a:t>
            </a:r>
            <a:endParaRPr/>
          </a:p>
        </p:txBody>
      </p:sp>
      <p:sp>
        <p:nvSpPr>
          <p:cNvPr id="260" name="Google Shape;260;p10"/>
          <p:cNvSpPr txBox="1">
            <a:spLocks noGrp="1"/>
          </p:cNvSpPr>
          <p:nvPr>
            <p:ph type="body" idx="2"/>
          </p:nvPr>
        </p:nvSpPr>
        <p:spPr>
          <a:xfrm>
            <a:off x="1104900" y="2424112"/>
            <a:ext cx="4919472" cy="3748088"/>
          </a:xfrm>
          <a:prstGeom prst="rect">
            <a:avLst/>
          </a:prstGeom>
          <a:noFill/>
          <a:ln>
            <a:noFill/>
          </a:ln>
        </p:spPr>
        <p:txBody>
          <a:bodyPr spcFirstLastPara="1" wrap="square" lIns="0" tIns="45700" rIns="0" bIns="45700" anchor="t" anchorCtr="0">
            <a:noAutofit/>
          </a:bodyPr>
          <a:lstStyle/>
          <a:p>
            <a:pPr marL="228600" lvl="0" indent="-228600" algn="l" rtl="0">
              <a:lnSpc>
                <a:spcPct val="90000"/>
              </a:lnSpc>
              <a:spcBef>
                <a:spcPts val="0"/>
              </a:spcBef>
              <a:spcAft>
                <a:spcPts val="0"/>
              </a:spcAft>
              <a:buClr>
                <a:schemeClr val="dk1"/>
              </a:buClr>
              <a:buSzPts val="1400"/>
              <a:buChar char="▪"/>
            </a:pPr>
            <a:r>
              <a:rPr lang="en-US" sz="1400"/>
              <a:t>Increased elective / exploratory opportunities: </a:t>
            </a:r>
            <a:endParaRPr/>
          </a:p>
          <a:p>
            <a:pPr marL="685800" lvl="1" indent="-228600" algn="l" rtl="0">
              <a:lnSpc>
                <a:spcPct val="90000"/>
              </a:lnSpc>
              <a:spcBef>
                <a:spcPts val="600"/>
              </a:spcBef>
              <a:spcAft>
                <a:spcPts val="0"/>
              </a:spcAft>
              <a:buClr>
                <a:schemeClr val="dk1"/>
              </a:buClr>
              <a:buSzPts val="1400"/>
              <a:buChar char="▪"/>
            </a:pPr>
            <a:r>
              <a:rPr lang="en-US" sz="1400"/>
              <a:t>Band, orchestra or choir are offered daily</a:t>
            </a:r>
            <a:endParaRPr/>
          </a:p>
          <a:p>
            <a:pPr marL="685800" lvl="1" indent="-228600" algn="l" rtl="0">
              <a:lnSpc>
                <a:spcPct val="90000"/>
              </a:lnSpc>
              <a:spcBef>
                <a:spcPts val="600"/>
              </a:spcBef>
              <a:spcAft>
                <a:spcPts val="0"/>
              </a:spcAft>
              <a:buClr>
                <a:schemeClr val="dk1"/>
              </a:buClr>
              <a:buSzPts val="1400"/>
              <a:buChar char="▪"/>
            </a:pPr>
            <a:r>
              <a:rPr lang="en-US" sz="1400"/>
              <a:t>CTE course offerings available</a:t>
            </a:r>
            <a:endParaRPr/>
          </a:p>
          <a:p>
            <a:pPr marL="685800" lvl="1" indent="-228600" algn="l" rtl="0">
              <a:lnSpc>
                <a:spcPct val="90000"/>
              </a:lnSpc>
              <a:spcBef>
                <a:spcPts val="600"/>
              </a:spcBef>
              <a:spcAft>
                <a:spcPts val="0"/>
              </a:spcAft>
              <a:buClr>
                <a:schemeClr val="dk1"/>
              </a:buClr>
              <a:buSzPts val="1400"/>
              <a:buChar char="▪"/>
            </a:pPr>
            <a:r>
              <a:rPr lang="en-US" sz="1400"/>
              <a:t>World language electives available </a:t>
            </a:r>
            <a:endParaRPr/>
          </a:p>
          <a:p>
            <a:pPr marL="342900" lvl="0" indent="-342900" algn="l" rtl="0">
              <a:lnSpc>
                <a:spcPct val="90000"/>
              </a:lnSpc>
              <a:spcBef>
                <a:spcPts val="1800"/>
              </a:spcBef>
              <a:spcAft>
                <a:spcPts val="0"/>
              </a:spcAft>
              <a:buClr>
                <a:schemeClr val="dk1"/>
              </a:buClr>
              <a:buSzPts val="1400"/>
              <a:buChar char="▪"/>
            </a:pPr>
            <a:r>
              <a:rPr lang="en-US" sz="1400"/>
              <a:t>Increased daily instruction in Social Studies &amp; Science </a:t>
            </a:r>
            <a:endParaRPr/>
          </a:p>
          <a:p>
            <a:pPr marL="342900" lvl="0" indent="-342900" algn="l" rtl="0">
              <a:lnSpc>
                <a:spcPct val="90000"/>
              </a:lnSpc>
              <a:spcBef>
                <a:spcPts val="1800"/>
              </a:spcBef>
              <a:spcAft>
                <a:spcPts val="0"/>
              </a:spcAft>
              <a:buClr>
                <a:schemeClr val="dk1"/>
              </a:buClr>
              <a:buSzPts val="1400"/>
              <a:buFont typeface="Noto Sans Symbols"/>
              <a:buChar char="▪"/>
            </a:pPr>
            <a:r>
              <a:rPr lang="en-US" sz="1400"/>
              <a:t>Availability of higher-level math (i.e., Algebra &amp; Geometry) </a:t>
            </a:r>
            <a:endParaRPr/>
          </a:p>
          <a:p>
            <a:pPr marL="342900" lvl="0" indent="-342900" algn="l" rtl="0">
              <a:lnSpc>
                <a:spcPct val="90000"/>
              </a:lnSpc>
              <a:spcBef>
                <a:spcPts val="1800"/>
              </a:spcBef>
              <a:spcAft>
                <a:spcPts val="0"/>
              </a:spcAft>
              <a:buClr>
                <a:schemeClr val="dk1"/>
              </a:buClr>
              <a:buSzPts val="1400"/>
              <a:buFont typeface="Noto Sans Symbols"/>
              <a:buChar char="▪"/>
            </a:pPr>
            <a:r>
              <a:rPr lang="en-US" sz="1400"/>
              <a:t>Standardize 6th Grade instruction </a:t>
            </a:r>
            <a:endParaRPr/>
          </a:p>
          <a:p>
            <a:pPr marL="342900" lvl="0" indent="-342900" algn="l" rtl="0">
              <a:lnSpc>
                <a:spcPct val="90000"/>
              </a:lnSpc>
              <a:spcBef>
                <a:spcPts val="1800"/>
              </a:spcBef>
              <a:spcAft>
                <a:spcPts val="0"/>
              </a:spcAft>
              <a:buClr>
                <a:schemeClr val="dk1"/>
              </a:buClr>
              <a:buSzPts val="1400"/>
              <a:buFont typeface="Noto Sans Symbols"/>
              <a:buChar char="▪"/>
            </a:pPr>
            <a:r>
              <a:rPr lang="en-US" sz="1400"/>
              <a:t>Daily PE classes and participation in sports and activities </a:t>
            </a:r>
            <a:endParaRPr/>
          </a:p>
          <a:p>
            <a:pPr marL="342900" lvl="0" indent="-342900" algn="l" rtl="0">
              <a:lnSpc>
                <a:spcPct val="90000"/>
              </a:lnSpc>
              <a:spcBef>
                <a:spcPts val="1800"/>
              </a:spcBef>
              <a:spcAft>
                <a:spcPts val="0"/>
              </a:spcAft>
              <a:buClr>
                <a:schemeClr val="dk1"/>
              </a:buClr>
              <a:buSzPts val="1400"/>
              <a:buFont typeface="Noto Sans Symbols"/>
              <a:buChar char="▪"/>
            </a:pPr>
            <a:r>
              <a:rPr lang="en-US" sz="1400"/>
              <a:t>Significantly larger middle level faculties &amp; associated improvements in level of service to students in all needs categories</a:t>
            </a:r>
            <a:endParaRPr sz="1400"/>
          </a:p>
        </p:txBody>
      </p:sp>
      <p:sp>
        <p:nvSpPr>
          <p:cNvPr id="261" name="Google Shape;261;p10"/>
          <p:cNvSpPr txBox="1">
            <a:spLocks noGrp="1"/>
          </p:cNvSpPr>
          <p:nvPr>
            <p:ph type="body" idx="3"/>
          </p:nvPr>
        </p:nvSpPr>
        <p:spPr>
          <a:xfrm>
            <a:off x="6166110" y="1600200"/>
            <a:ext cx="4919472" cy="82391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400"/>
              <a:buNone/>
            </a:pPr>
            <a:r>
              <a:rPr lang="en-US"/>
              <a:t>Challenges</a:t>
            </a:r>
            <a:endParaRPr/>
          </a:p>
        </p:txBody>
      </p:sp>
      <p:sp>
        <p:nvSpPr>
          <p:cNvPr id="262" name="Google Shape;262;p10"/>
          <p:cNvSpPr txBox="1">
            <a:spLocks noGrp="1"/>
          </p:cNvSpPr>
          <p:nvPr>
            <p:ph type="body" idx="4"/>
          </p:nvPr>
        </p:nvSpPr>
        <p:spPr>
          <a:xfrm>
            <a:off x="6166110" y="2424112"/>
            <a:ext cx="4919472" cy="3748088"/>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0"/>
              </a:spcBef>
              <a:spcAft>
                <a:spcPts val="0"/>
              </a:spcAft>
              <a:buClr>
                <a:schemeClr val="dk1"/>
              </a:buClr>
              <a:buSzPts val="1400"/>
              <a:buFont typeface="Noto Sans Symbols"/>
              <a:buChar char="▪"/>
            </a:pPr>
            <a:r>
              <a:rPr lang="en-US" sz="1400"/>
              <a:t>Some faculty members and community members will be hesitant to change </a:t>
            </a:r>
            <a:endParaRPr/>
          </a:p>
          <a:p>
            <a:pPr marL="285750" lvl="0" indent="-285750" algn="l" rtl="0">
              <a:lnSpc>
                <a:spcPct val="90000"/>
              </a:lnSpc>
              <a:spcBef>
                <a:spcPts val="1800"/>
              </a:spcBef>
              <a:spcAft>
                <a:spcPts val="0"/>
              </a:spcAft>
              <a:buClr>
                <a:schemeClr val="dk1"/>
              </a:buClr>
              <a:buSzPts val="1400"/>
              <a:buFont typeface="Noto Sans Symbols"/>
              <a:buChar char="▪"/>
            </a:pPr>
            <a:r>
              <a:rPr lang="en-US" sz="1400"/>
              <a:t>Elementary schools will have lower overall enrollment; potential changes to current feeder boundaries might be appropriate </a:t>
            </a:r>
            <a:endParaRPr/>
          </a:p>
          <a:p>
            <a:pPr marL="285750" lvl="0" indent="-285750" algn="l" rtl="0">
              <a:lnSpc>
                <a:spcPct val="90000"/>
              </a:lnSpc>
              <a:spcBef>
                <a:spcPts val="1800"/>
              </a:spcBef>
              <a:spcAft>
                <a:spcPts val="0"/>
              </a:spcAft>
              <a:buClr>
                <a:schemeClr val="dk1"/>
              </a:buClr>
              <a:buSzPts val="1400"/>
              <a:buFont typeface="Noto Sans Symbols"/>
              <a:buChar char="▪"/>
            </a:pPr>
            <a:r>
              <a:rPr lang="en-US" sz="1400"/>
              <a:t>Classroom &amp; instructional area needs exist at some schools; the District may need to add relocatables or share classrooms when feasible </a:t>
            </a:r>
            <a:endParaRPr/>
          </a:p>
          <a:p>
            <a:pPr marL="285750" lvl="0" indent="-285750" algn="l" rtl="0">
              <a:lnSpc>
                <a:spcPct val="90000"/>
              </a:lnSpc>
              <a:spcBef>
                <a:spcPts val="1800"/>
              </a:spcBef>
              <a:spcAft>
                <a:spcPts val="0"/>
              </a:spcAft>
              <a:buClr>
                <a:schemeClr val="dk1"/>
              </a:buClr>
              <a:buSzPts val="1400"/>
              <a:buFont typeface="Noto Sans Symbols"/>
              <a:buChar char="▪"/>
            </a:pPr>
            <a:r>
              <a:rPr lang="en-US" sz="1400"/>
              <a:t>More support personnel (clerical, security, counselors) will be needed at some sites as enrollment increases </a:t>
            </a:r>
            <a:endParaRPr/>
          </a:p>
          <a:p>
            <a:pPr marL="228600" lvl="0" indent="-101600" algn="l" rtl="0">
              <a:lnSpc>
                <a:spcPct val="90000"/>
              </a:lnSpc>
              <a:spcBef>
                <a:spcPts val="1800"/>
              </a:spcBef>
              <a:spcAft>
                <a:spcPts val="0"/>
              </a:spcAft>
              <a:buClr>
                <a:schemeClr val="dk1"/>
              </a:buClr>
              <a:buSzPts val="2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College, Career, and Life Ready!</a:t>
            </a:r>
            <a:endParaRPr/>
          </a:p>
        </p:txBody>
      </p:sp>
      <p:sp>
        <p:nvSpPr>
          <p:cNvPr id="268" name="Google Shape;268;p11"/>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a:t>Kersten Johnson – Senior Director of Teaching &amp; Learning, Secondary</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endParaRPr/>
          </a:p>
          <a:p>
            <a:pPr marL="228600" lvl="0" indent="-228600" algn="l" rtl="0">
              <a:lnSpc>
                <a:spcPct val="90000"/>
              </a:lnSpc>
              <a:spcBef>
                <a:spcPts val="0"/>
              </a:spcBef>
              <a:spcAft>
                <a:spcPts val="0"/>
              </a:spcAft>
              <a:buClr>
                <a:schemeClr val="dk1"/>
              </a:buClr>
              <a:buSzPts val="2000"/>
              <a:buChar char="▪"/>
            </a:pPr>
            <a:r>
              <a:rPr lang="en-US"/>
              <a:t>Devon Roberts – Assistant Director of Career and Technical Education  </a:t>
            </a:r>
            <a:endParaRPr/>
          </a:p>
          <a:p>
            <a:pPr marL="228600" lvl="0" indent="0" algn="l" rtl="0">
              <a:lnSpc>
                <a:spcPct val="90000"/>
              </a:lnSpc>
              <a:spcBef>
                <a:spcPts val="180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1fef4e23d_0_430"/>
          <p:cNvSpPr txBox="1">
            <a:spLocks noGrp="1"/>
          </p:cNvSpPr>
          <p:nvPr>
            <p:ph type="title"/>
          </p:nvPr>
        </p:nvSpPr>
        <p:spPr>
          <a:xfrm>
            <a:off x="415600" y="291677"/>
            <a:ext cx="11360700" cy="661200"/>
          </a:xfrm>
          <a:prstGeom prst="rect">
            <a:avLst/>
          </a:prstGeom>
        </p:spPr>
        <p:txBody>
          <a:bodyPr spcFirstLastPara="1" wrap="square" lIns="0" tIns="45700" rIns="0" bIns="45700" anchor="b" anchorCtr="0">
            <a:normAutofit/>
          </a:bodyPr>
          <a:lstStyle/>
          <a:p>
            <a:pPr marL="0" lvl="0" indent="0" algn="ctr" rtl="0">
              <a:spcBef>
                <a:spcPts val="0"/>
              </a:spcBef>
              <a:spcAft>
                <a:spcPts val="0"/>
              </a:spcAft>
              <a:buNone/>
            </a:pPr>
            <a:r>
              <a:rPr lang="en-US" sz="2700" b="1"/>
              <a:t>What is the Mission of College, Career, and Life Ready? </a:t>
            </a:r>
            <a:endParaRPr sz="2700" b="1"/>
          </a:p>
        </p:txBody>
      </p:sp>
      <p:sp>
        <p:nvSpPr>
          <p:cNvPr id="274" name="Google Shape;274;g281fef4e23d_0_430"/>
          <p:cNvSpPr txBox="1">
            <a:spLocks noGrp="1"/>
          </p:cNvSpPr>
          <p:nvPr>
            <p:ph type="body" idx="1"/>
          </p:nvPr>
        </p:nvSpPr>
        <p:spPr>
          <a:xfrm>
            <a:off x="415600" y="1536633"/>
            <a:ext cx="11360700" cy="4555200"/>
          </a:xfrm>
          <a:prstGeom prst="rect">
            <a:avLst/>
          </a:prstGeom>
        </p:spPr>
        <p:txBody>
          <a:bodyPr spcFirstLastPara="1" wrap="square" lIns="0" tIns="45700" rIns="0" bIns="45700" anchor="t" anchorCtr="0">
            <a:noAutofit/>
          </a:bodyPr>
          <a:lstStyle/>
          <a:p>
            <a:pPr marL="0" lvl="0" indent="0" algn="ctr" rtl="0">
              <a:spcBef>
                <a:spcPts val="1800"/>
              </a:spcBef>
              <a:spcAft>
                <a:spcPts val="0"/>
              </a:spcAft>
              <a:buSzPts val="700"/>
              <a:buNone/>
            </a:pPr>
            <a:r>
              <a:rPr lang="en-US" sz="4100">
                <a:solidFill>
                  <a:schemeClr val="accent5"/>
                </a:solidFill>
              </a:rPr>
              <a:t>More than a diploma -</a:t>
            </a:r>
            <a:r>
              <a:rPr lang="en-US" sz="4200" b="1">
                <a:solidFill>
                  <a:schemeClr val="accent5"/>
                </a:solidFill>
              </a:rPr>
              <a:t>a launchpad for life!</a:t>
            </a:r>
            <a:endParaRPr sz="4500">
              <a:solidFill>
                <a:schemeClr val="accent5"/>
              </a:solidFill>
            </a:endParaRPr>
          </a:p>
        </p:txBody>
      </p:sp>
      <p:sp>
        <p:nvSpPr>
          <p:cNvPr id="275" name="Google Shape;275;g281fef4e23d_0_430"/>
          <p:cNvSpPr txBox="1"/>
          <p:nvPr/>
        </p:nvSpPr>
        <p:spPr>
          <a:xfrm>
            <a:off x="3450933" y="2285000"/>
            <a:ext cx="8640900" cy="25767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None/>
            </a:pPr>
            <a:r>
              <a:rPr lang="en-US" sz="2900" b="1">
                <a:solidFill>
                  <a:srgbClr val="003383"/>
                </a:solidFill>
              </a:rPr>
              <a:t>Grad Requirements   </a:t>
            </a:r>
            <a:r>
              <a:rPr lang="en-US" sz="3900" b="1">
                <a:solidFill>
                  <a:schemeClr val="accent5"/>
                </a:solidFill>
              </a:rPr>
              <a:t>+</a:t>
            </a:r>
            <a:endParaRPr sz="2800" b="1">
              <a:solidFill>
                <a:schemeClr val="accent5"/>
              </a:solidFill>
            </a:endParaRPr>
          </a:p>
          <a:p>
            <a:pPr marL="0" lvl="0" indent="609600" algn="l" rtl="0">
              <a:lnSpc>
                <a:spcPct val="90000"/>
              </a:lnSpc>
              <a:spcBef>
                <a:spcPts val="1300"/>
              </a:spcBef>
              <a:spcAft>
                <a:spcPts val="0"/>
              </a:spcAft>
              <a:buNone/>
            </a:pPr>
            <a:r>
              <a:rPr lang="en-US" sz="2700" b="1">
                <a:solidFill>
                  <a:srgbClr val="003383"/>
                </a:solidFill>
              </a:rPr>
              <a:t>     Career Pathway to Engage</a:t>
            </a:r>
            <a:endParaRPr sz="2700" b="1">
              <a:solidFill>
                <a:srgbClr val="003383"/>
              </a:solidFill>
            </a:endParaRPr>
          </a:p>
          <a:p>
            <a:pPr marL="0" lvl="0" indent="609600" algn="l" rtl="0">
              <a:lnSpc>
                <a:spcPct val="90000"/>
              </a:lnSpc>
              <a:spcBef>
                <a:spcPts val="1300"/>
              </a:spcBef>
              <a:spcAft>
                <a:spcPts val="0"/>
              </a:spcAft>
              <a:buNone/>
            </a:pPr>
            <a:r>
              <a:rPr lang="en-US" sz="2700" b="1">
                <a:solidFill>
                  <a:srgbClr val="003383"/>
                </a:solidFill>
              </a:rPr>
              <a:t>     Community Connections </a:t>
            </a:r>
            <a:endParaRPr sz="2700" b="1">
              <a:solidFill>
                <a:srgbClr val="003383"/>
              </a:solidFill>
            </a:endParaRPr>
          </a:p>
          <a:p>
            <a:pPr marL="0" lvl="0" indent="609600" algn="l" rtl="0">
              <a:lnSpc>
                <a:spcPct val="90000"/>
              </a:lnSpc>
              <a:spcBef>
                <a:spcPts val="1300"/>
              </a:spcBef>
              <a:spcAft>
                <a:spcPts val="1300"/>
              </a:spcAft>
              <a:buNone/>
            </a:pPr>
            <a:r>
              <a:rPr lang="en-US" sz="2700" b="1">
                <a:solidFill>
                  <a:srgbClr val="003383"/>
                </a:solidFill>
              </a:rPr>
              <a:t>     Strong Workplace Skills</a:t>
            </a:r>
            <a:endParaRPr sz="800" b="1">
              <a:solidFill>
                <a:srgbClr val="003383"/>
              </a:solidFill>
            </a:endParaRPr>
          </a:p>
        </p:txBody>
      </p:sp>
      <p:pic>
        <p:nvPicPr>
          <p:cNvPr id="276" name="Google Shape;276;g281fef4e23d_0_430"/>
          <p:cNvPicPr preferRelativeResize="0"/>
          <p:nvPr/>
        </p:nvPicPr>
        <p:blipFill>
          <a:blip r:embed="rId3">
            <a:alphaModFix/>
          </a:blip>
          <a:stretch>
            <a:fillRect/>
          </a:stretch>
        </p:blipFill>
        <p:spPr>
          <a:xfrm>
            <a:off x="3989533" y="3122500"/>
            <a:ext cx="408100" cy="408100"/>
          </a:xfrm>
          <a:prstGeom prst="rect">
            <a:avLst/>
          </a:prstGeom>
          <a:noFill/>
          <a:ln>
            <a:noFill/>
          </a:ln>
        </p:spPr>
      </p:pic>
      <p:pic>
        <p:nvPicPr>
          <p:cNvPr id="277" name="Google Shape;277;g281fef4e23d_0_430"/>
          <p:cNvPicPr preferRelativeResize="0"/>
          <p:nvPr/>
        </p:nvPicPr>
        <p:blipFill>
          <a:blip r:embed="rId3">
            <a:alphaModFix/>
          </a:blip>
          <a:stretch>
            <a:fillRect/>
          </a:stretch>
        </p:blipFill>
        <p:spPr>
          <a:xfrm>
            <a:off x="3989533" y="3608900"/>
            <a:ext cx="408100" cy="408100"/>
          </a:xfrm>
          <a:prstGeom prst="rect">
            <a:avLst/>
          </a:prstGeom>
          <a:noFill/>
          <a:ln>
            <a:noFill/>
          </a:ln>
        </p:spPr>
      </p:pic>
      <p:pic>
        <p:nvPicPr>
          <p:cNvPr id="278" name="Google Shape;278;g281fef4e23d_0_430"/>
          <p:cNvPicPr preferRelativeResize="0"/>
          <p:nvPr/>
        </p:nvPicPr>
        <p:blipFill>
          <a:blip r:embed="rId3">
            <a:alphaModFix/>
          </a:blip>
          <a:stretch>
            <a:fillRect/>
          </a:stretch>
        </p:blipFill>
        <p:spPr>
          <a:xfrm>
            <a:off x="3989533" y="4095300"/>
            <a:ext cx="408100" cy="408100"/>
          </a:xfrm>
          <a:prstGeom prst="rect">
            <a:avLst/>
          </a:prstGeom>
          <a:noFill/>
          <a:ln>
            <a:noFill/>
          </a:ln>
        </p:spPr>
      </p:pic>
      <p:sp>
        <p:nvSpPr>
          <p:cNvPr id="279" name="Google Shape;279;g281fef4e23d_0_430"/>
          <p:cNvSpPr/>
          <p:nvPr/>
        </p:nvSpPr>
        <p:spPr>
          <a:xfrm>
            <a:off x="3291667" y="2285000"/>
            <a:ext cx="5769300" cy="25767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0" name="Google Shape;280;g281fef4e23d_0_430"/>
          <p:cNvSpPr txBox="1"/>
          <p:nvPr/>
        </p:nvSpPr>
        <p:spPr>
          <a:xfrm>
            <a:off x="926033" y="5207233"/>
            <a:ext cx="9756900" cy="1382100"/>
          </a:xfrm>
          <a:prstGeom prst="rect">
            <a:avLst/>
          </a:prstGeom>
          <a:noFill/>
          <a:ln>
            <a:noFill/>
          </a:ln>
        </p:spPr>
        <p:txBody>
          <a:bodyPr spcFirstLastPara="1" wrap="square" lIns="121900" tIns="121900" rIns="121900" bIns="121900" anchor="t" anchorCtr="0">
            <a:spAutoFit/>
          </a:bodyPr>
          <a:lstStyle/>
          <a:p>
            <a:pPr marL="0" lvl="0" indent="0" algn="ctr" rtl="0">
              <a:lnSpc>
                <a:spcPct val="90000"/>
              </a:lnSpc>
              <a:spcBef>
                <a:spcPts val="1300"/>
              </a:spcBef>
              <a:spcAft>
                <a:spcPts val="0"/>
              </a:spcAft>
              <a:buClr>
                <a:srgbClr val="000000"/>
              </a:buClr>
              <a:buSzPts val="700"/>
              <a:buFont typeface="Arial"/>
              <a:buNone/>
            </a:pPr>
            <a:r>
              <a:rPr lang="en-US" sz="4100">
                <a:solidFill>
                  <a:schemeClr val="accent3"/>
                </a:solidFill>
              </a:rPr>
              <a:t>Graduating our students College, Career, and Life Ready!</a:t>
            </a:r>
            <a:endParaRPr sz="1900">
              <a:solidFill>
                <a:schemeClr val="accent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281fef4e23d_0_144"/>
          <p:cNvSpPr txBox="1"/>
          <p:nvPr/>
        </p:nvSpPr>
        <p:spPr>
          <a:xfrm>
            <a:off x="382292" y="365126"/>
            <a:ext cx="11375700" cy="634500"/>
          </a:xfrm>
          <a:prstGeom prst="rect">
            <a:avLst/>
          </a:prstGeom>
          <a:noFill/>
          <a:ln>
            <a:noFill/>
          </a:ln>
        </p:spPr>
        <p:txBody>
          <a:bodyPr spcFirstLastPara="1" wrap="square" lIns="121900" tIns="60925" rIns="121900" bIns="60925" anchor="ctr" anchorCtr="0">
            <a:noAutofit/>
          </a:bodyPr>
          <a:lstStyle/>
          <a:p>
            <a:pPr marL="0" lvl="0" indent="0" algn="l" rtl="0">
              <a:lnSpc>
                <a:spcPct val="70000"/>
              </a:lnSpc>
              <a:spcBef>
                <a:spcPts val="0"/>
              </a:spcBef>
              <a:spcAft>
                <a:spcPts val="0"/>
              </a:spcAft>
              <a:buSzPts val="1200"/>
              <a:buNone/>
            </a:pPr>
            <a:r>
              <a:rPr lang="en-US" sz="5500" b="1">
                <a:solidFill>
                  <a:srgbClr val="003383"/>
                </a:solidFill>
              </a:rPr>
              <a:t>The Why</a:t>
            </a:r>
            <a:endParaRPr sz="5500" b="1">
              <a:solidFill>
                <a:srgbClr val="003383"/>
              </a:solidFill>
            </a:endParaRPr>
          </a:p>
        </p:txBody>
      </p:sp>
      <p:sp>
        <p:nvSpPr>
          <p:cNvPr id="286" name="Google Shape;286;g281fef4e23d_0_144"/>
          <p:cNvSpPr txBox="1"/>
          <p:nvPr/>
        </p:nvSpPr>
        <p:spPr>
          <a:xfrm>
            <a:off x="570533" y="1583500"/>
            <a:ext cx="4377900" cy="3970500"/>
          </a:xfrm>
          <a:prstGeom prst="rect">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p:spPr>
        <p:txBody>
          <a:bodyPr spcFirstLastPara="1" wrap="square" lIns="121900" tIns="60925" rIns="121900" bIns="60925" anchor="t" anchorCtr="0">
            <a:normAutofit fontScale="85000" lnSpcReduction="10000"/>
          </a:bodyPr>
          <a:lstStyle/>
          <a:p>
            <a:pPr marL="0" lvl="0" indent="0" algn="l" rtl="0">
              <a:lnSpc>
                <a:spcPct val="90000"/>
              </a:lnSpc>
              <a:spcBef>
                <a:spcPts val="1300"/>
              </a:spcBef>
              <a:spcAft>
                <a:spcPts val="0"/>
              </a:spcAft>
              <a:buNone/>
            </a:pPr>
            <a:endParaRPr sz="1500" b="1" u="sng">
              <a:solidFill>
                <a:srgbClr val="262626"/>
              </a:solidFill>
            </a:endParaRPr>
          </a:p>
          <a:p>
            <a:pPr marL="0" lvl="0" indent="0" algn="ctr" rtl="0">
              <a:lnSpc>
                <a:spcPct val="90000"/>
              </a:lnSpc>
              <a:spcBef>
                <a:spcPts val="1300"/>
              </a:spcBef>
              <a:spcAft>
                <a:spcPts val="0"/>
              </a:spcAft>
              <a:buNone/>
            </a:pPr>
            <a:r>
              <a:rPr lang="en-US" sz="4300" b="1">
                <a:solidFill>
                  <a:srgbClr val="262626"/>
                </a:solidFill>
              </a:rPr>
              <a:t>ANCHORAGE</a:t>
            </a:r>
            <a:endParaRPr sz="4300" b="1">
              <a:solidFill>
                <a:srgbClr val="262626"/>
              </a:solidFill>
            </a:endParaRPr>
          </a:p>
          <a:p>
            <a:pPr marL="0" lvl="0" indent="0" algn="l" rtl="0">
              <a:lnSpc>
                <a:spcPct val="90000"/>
              </a:lnSpc>
              <a:spcBef>
                <a:spcPts val="1300"/>
              </a:spcBef>
              <a:spcAft>
                <a:spcPts val="0"/>
              </a:spcAft>
              <a:buNone/>
            </a:pPr>
            <a:endParaRPr sz="2600">
              <a:solidFill>
                <a:srgbClr val="262626"/>
              </a:solidFill>
            </a:endParaRPr>
          </a:p>
          <a:p>
            <a:pPr marL="609600" lvl="0" indent="-477519" algn="l" rtl="0">
              <a:lnSpc>
                <a:spcPct val="90000"/>
              </a:lnSpc>
              <a:spcBef>
                <a:spcPts val="1300"/>
              </a:spcBef>
              <a:spcAft>
                <a:spcPts val="0"/>
              </a:spcAft>
              <a:buClr>
                <a:srgbClr val="262626"/>
              </a:buClr>
              <a:buSzPct val="100000"/>
              <a:buChar char="•"/>
            </a:pPr>
            <a:r>
              <a:rPr lang="en-US" sz="3200">
                <a:solidFill>
                  <a:srgbClr val="262626"/>
                </a:solidFill>
              </a:rPr>
              <a:t>Decrease in Workforce</a:t>
            </a:r>
            <a:endParaRPr sz="3200">
              <a:solidFill>
                <a:srgbClr val="262626"/>
              </a:solidFill>
            </a:endParaRPr>
          </a:p>
          <a:p>
            <a:pPr marL="609600" lvl="0" indent="0" algn="l" rtl="0">
              <a:lnSpc>
                <a:spcPct val="90000"/>
              </a:lnSpc>
              <a:spcBef>
                <a:spcPts val="1300"/>
              </a:spcBef>
              <a:spcAft>
                <a:spcPts val="0"/>
              </a:spcAft>
              <a:buNone/>
            </a:pPr>
            <a:endParaRPr sz="900">
              <a:solidFill>
                <a:srgbClr val="262626"/>
              </a:solidFill>
            </a:endParaRPr>
          </a:p>
          <a:p>
            <a:pPr marL="609600" lvl="0" indent="-477519" algn="l" rtl="0">
              <a:lnSpc>
                <a:spcPct val="90000"/>
              </a:lnSpc>
              <a:spcBef>
                <a:spcPts val="1300"/>
              </a:spcBef>
              <a:spcAft>
                <a:spcPts val="0"/>
              </a:spcAft>
              <a:buClr>
                <a:srgbClr val="262626"/>
              </a:buClr>
              <a:buSzPct val="100000"/>
              <a:buChar char="•"/>
            </a:pPr>
            <a:r>
              <a:rPr lang="en-US" sz="3200">
                <a:solidFill>
                  <a:srgbClr val="262626"/>
                </a:solidFill>
              </a:rPr>
              <a:t>High Outmigration</a:t>
            </a:r>
            <a:endParaRPr sz="3200">
              <a:solidFill>
                <a:srgbClr val="262626"/>
              </a:solidFill>
            </a:endParaRPr>
          </a:p>
          <a:p>
            <a:pPr marL="609600" lvl="0" indent="0" algn="l" rtl="0">
              <a:lnSpc>
                <a:spcPct val="90000"/>
              </a:lnSpc>
              <a:spcBef>
                <a:spcPts val="1300"/>
              </a:spcBef>
              <a:spcAft>
                <a:spcPts val="0"/>
              </a:spcAft>
              <a:buNone/>
            </a:pPr>
            <a:endParaRPr sz="1100">
              <a:solidFill>
                <a:srgbClr val="262626"/>
              </a:solidFill>
            </a:endParaRPr>
          </a:p>
          <a:p>
            <a:pPr marL="609600" lvl="0" indent="-477519" algn="l" rtl="0">
              <a:lnSpc>
                <a:spcPct val="90000"/>
              </a:lnSpc>
              <a:spcBef>
                <a:spcPts val="1300"/>
              </a:spcBef>
              <a:spcAft>
                <a:spcPts val="0"/>
              </a:spcAft>
              <a:buClr>
                <a:srgbClr val="262626"/>
              </a:buClr>
              <a:buSzPct val="100000"/>
              <a:buChar char="•"/>
            </a:pPr>
            <a:r>
              <a:rPr lang="en-US" sz="3200">
                <a:solidFill>
                  <a:srgbClr val="262626"/>
                </a:solidFill>
              </a:rPr>
              <a:t>Low Birth Rates</a:t>
            </a:r>
            <a:endParaRPr sz="3200">
              <a:solidFill>
                <a:srgbClr val="262626"/>
              </a:solidFill>
            </a:endParaRPr>
          </a:p>
          <a:p>
            <a:pPr marL="0" lvl="0" indent="0" algn="l" rtl="0">
              <a:lnSpc>
                <a:spcPct val="90000"/>
              </a:lnSpc>
              <a:spcBef>
                <a:spcPts val="1300"/>
              </a:spcBef>
              <a:spcAft>
                <a:spcPts val="0"/>
              </a:spcAft>
              <a:buNone/>
            </a:pPr>
            <a:endParaRPr sz="3700">
              <a:solidFill>
                <a:srgbClr val="262626"/>
              </a:solidFill>
            </a:endParaRPr>
          </a:p>
        </p:txBody>
      </p:sp>
      <p:sp>
        <p:nvSpPr>
          <p:cNvPr id="287" name="Google Shape;287;g281fef4e23d_0_144"/>
          <p:cNvSpPr txBox="1"/>
          <p:nvPr/>
        </p:nvSpPr>
        <p:spPr>
          <a:xfrm>
            <a:off x="5374100" y="829100"/>
            <a:ext cx="6383700" cy="5110800"/>
          </a:xfrm>
          <a:prstGeom prst="rect">
            <a:avLst/>
          </a:prstGeom>
          <a:gradFill>
            <a:gsLst>
              <a:gs pos="0">
                <a:srgbClr val="FFF6DB"/>
              </a:gs>
              <a:gs pos="100000">
                <a:srgbClr val="FAD25C"/>
              </a:gs>
            </a:gsLst>
            <a:lin ang="5400012" scaled="0"/>
          </a:gradFill>
          <a:ln w="9525" cap="flat" cmpd="sng">
            <a:solidFill>
              <a:srgbClr val="000000"/>
            </a:solidFill>
            <a:prstDash val="solid"/>
            <a:round/>
            <a:headEnd type="none" w="sm" len="sm"/>
            <a:tailEnd type="none" w="sm" len="sm"/>
          </a:ln>
        </p:spPr>
        <p:txBody>
          <a:bodyPr spcFirstLastPara="1" wrap="square" lIns="121900" tIns="60925" rIns="121900" bIns="60925" anchor="t" anchorCtr="0">
            <a:normAutofit fontScale="70000" lnSpcReduction="20000"/>
          </a:bodyPr>
          <a:lstStyle/>
          <a:p>
            <a:pPr marL="0" lvl="0" indent="0" algn="l" rtl="0">
              <a:lnSpc>
                <a:spcPct val="90000"/>
              </a:lnSpc>
              <a:spcBef>
                <a:spcPts val="1300"/>
              </a:spcBef>
              <a:spcAft>
                <a:spcPts val="0"/>
              </a:spcAft>
              <a:buNone/>
            </a:pPr>
            <a:endParaRPr sz="1500" b="1" u="sng">
              <a:solidFill>
                <a:srgbClr val="262626"/>
              </a:solidFill>
            </a:endParaRPr>
          </a:p>
          <a:p>
            <a:pPr marL="0" lvl="0" indent="0" algn="ctr" rtl="0">
              <a:lnSpc>
                <a:spcPct val="90000"/>
              </a:lnSpc>
              <a:spcBef>
                <a:spcPts val="1300"/>
              </a:spcBef>
              <a:spcAft>
                <a:spcPts val="0"/>
              </a:spcAft>
              <a:buNone/>
            </a:pPr>
            <a:r>
              <a:rPr lang="en-US" sz="10100" b="1">
                <a:solidFill>
                  <a:srgbClr val="262626"/>
                </a:solidFill>
              </a:rPr>
              <a:t>ASD </a:t>
            </a:r>
            <a:endParaRPr sz="10100">
              <a:solidFill>
                <a:srgbClr val="262626"/>
              </a:solidFill>
            </a:endParaRPr>
          </a:p>
          <a:p>
            <a:pPr marL="609600" lvl="0" indent="-522605" algn="l" rtl="0">
              <a:lnSpc>
                <a:spcPct val="115000"/>
              </a:lnSpc>
              <a:spcBef>
                <a:spcPts val="1300"/>
              </a:spcBef>
              <a:spcAft>
                <a:spcPts val="0"/>
              </a:spcAft>
              <a:buClr>
                <a:srgbClr val="262626"/>
              </a:buClr>
              <a:buSzPct val="100000"/>
              <a:buChar char="•"/>
            </a:pPr>
            <a:r>
              <a:rPr lang="en-US" sz="4900">
                <a:solidFill>
                  <a:srgbClr val="262626"/>
                </a:solidFill>
              </a:rPr>
              <a:t>Stagnant Grad rates </a:t>
            </a:r>
            <a:endParaRPr sz="4900">
              <a:solidFill>
                <a:srgbClr val="262626"/>
              </a:solidFill>
            </a:endParaRPr>
          </a:p>
          <a:p>
            <a:pPr marL="609600" lvl="0" indent="-522605" algn="l" rtl="0">
              <a:lnSpc>
                <a:spcPct val="115000"/>
              </a:lnSpc>
              <a:spcBef>
                <a:spcPts val="0"/>
              </a:spcBef>
              <a:spcAft>
                <a:spcPts val="0"/>
              </a:spcAft>
              <a:buClr>
                <a:srgbClr val="262626"/>
              </a:buClr>
              <a:buSzPct val="100000"/>
              <a:buChar char="•"/>
            </a:pPr>
            <a:r>
              <a:rPr lang="en-US" sz="4900">
                <a:solidFill>
                  <a:srgbClr val="262626"/>
                </a:solidFill>
              </a:rPr>
              <a:t>Poor attendance rate</a:t>
            </a:r>
            <a:endParaRPr sz="4900">
              <a:solidFill>
                <a:srgbClr val="262626"/>
              </a:solidFill>
            </a:endParaRPr>
          </a:p>
          <a:p>
            <a:pPr marL="609600" lvl="0" indent="-522605" algn="l" rtl="0">
              <a:lnSpc>
                <a:spcPct val="115000"/>
              </a:lnSpc>
              <a:spcBef>
                <a:spcPts val="0"/>
              </a:spcBef>
              <a:spcAft>
                <a:spcPts val="0"/>
              </a:spcAft>
              <a:buClr>
                <a:srgbClr val="262626"/>
              </a:buClr>
              <a:buSzPct val="100000"/>
              <a:buChar char="•"/>
            </a:pPr>
            <a:r>
              <a:rPr lang="en-US" sz="4900">
                <a:solidFill>
                  <a:srgbClr val="262626"/>
                </a:solidFill>
              </a:rPr>
              <a:t>Suspension rates increase </a:t>
            </a:r>
            <a:endParaRPr sz="4900">
              <a:solidFill>
                <a:srgbClr val="262626"/>
              </a:solidFill>
            </a:endParaRPr>
          </a:p>
          <a:p>
            <a:pPr marL="609600" lvl="0" indent="-522605" algn="l" rtl="0">
              <a:lnSpc>
                <a:spcPct val="115000"/>
              </a:lnSpc>
              <a:spcBef>
                <a:spcPts val="0"/>
              </a:spcBef>
              <a:spcAft>
                <a:spcPts val="0"/>
              </a:spcAft>
              <a:buClr>
                <a:srgbClr val="262626"/>
              </a:buClr>
              <a:buSzPct val="100000"/>
              <a:buChar char="•"/>
            </a:pPr>
            <a:r>
              <a:rPr lang="en-US" sz="4900">
                <a:solidFill>
                  <a:srgbClr val="262626"/>
                </a:solidFill>
              </a:rPr>
              <a:t>Mental health needs increase</a:t>
            </a:r>
            <a:endParaRPr sz="4900">
              <a:solidFill>
                <a:srgbClr val="262626"/>
              </a:solidFill>
            </a:endParaRPr>
          </a:p>
          <a:p>
            <a:pPr marL="609600" lvl="0" indent="-522605" algn="l" rtl="0">
              <a:lnSpc>
                <a:spcPct val="115000"/>
              </a:lnSpc>
              <a:spcBef>
                <a:spcPts val="0"/>
              </a:spcBef>
              <a:spcAft>
                <a:spcPts val="0"/>
              </a:spcAft>
              <a:buClr>
                <a:srgbClr val="262626"/>
              </a:buClr>
              <a:buSzPct val="100000"/>
              <a:buChar char="•"/>
            </a:pPr>
            <a:r>
              <a:rPr lang="en-US" sz="4900">
                <a:solidFill>
                  <a:srgbClr val="262626"/>
                </a:solidFill>
              </a:rPr>
              <a:t>Lack of engagement and connection in students</a:t>
            </a:r>
            <a:endParaRPr sz="4900">
              <a:solidFill>
                <a:srgbClr val="26262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281fef4e23d_0_209"/>
          <p:cNvPicPr preferRelativeResize="0"/>
          <p:nvPr/>
        </p:nvPicPr>
        <p:blipFill rotWithShape="1">
          <a:blip r:embed="rId3">
            <a:alphaModFix/>
          </a:blip>
          <a:srcRect l="830" r="-830"/>
          <a:stretch/>
        </p:blipFill>
        <p:spPr>
          <a:xfrm>
            <a:off x="203200" y="-137067"/>
            <a:ext cx="11609633" cy="67277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81fef4e23d_0_213"/>
          <p:cNvSpPr txBox="1"/>
          <p:nvPr/>
        </p:nvSpPr>
        <p:spPr>
          <a:xfrm>
            <a:off x="0" y="0"/>
            <a:ext cx="3999900" cy="538800"/>
          </a:xfrm>
          <a:prstGeom prst="rect">
            <a:avLst/>
          </a:prstGeom>
          <a:noFill/>
          <a:ln>
            <a:noFill/>
          </a:ln>
        </p:spPr>
        <p:txBody>
          <a:bodyPr spcFirstLastPara="1" wrap="square" lIns="121900" tIns="121900" rIns="121900" bIns="121900" anchor="t" anchorCtr="0">
            <a:spAutoFit/>
          </a:bodyPr>
          <a:lstStyle/>
          <a:p>
            <a:pPr marL="0" lvl="0" indent="0" algn="l" rtl="0">
              <a:lnSpc>
                <a:spcPct val="115000"/>
              </a:lnSpc>
              <a:spcBef>
                <a:spcPts val="1600"/>
              </a:spcBef>
              <a:spcAft>
                <a:spcPts val="1600"/>
              </a:spcAft>
              <a:buNone/>
            </a:pPr>
            <a:endParaRPr sz="1900"/>
          </a:p>
        </p:txBody>
      </p:sp>
      <p:pic>
        <p:nvPicPr>
          <p:cNvPr id="298" name="Google Shape;298;g281fef4e23d_0_213"/>
          <p:cNvPicPr preferRelativeResize="0"/>
          <p:nvPr/>
        </p:nvPicPr>
        <p:blipFill rotWithShape="1">
          <a:blip r:embed="rId3">
            <a:alphaModFix/>
          </a:blip>
          <a:srcRect t="-1595" r="5740"/>
          <a:stretch/>
        </p:blipFill>
        <p:spPr>
          <a:xfrm>
            <a:off x="427067" y="0"/>
            <a:ext cx="11188534" cy="6654800"/>
          </a:xfrm>
          <a:prstGeom prst="rect">
            <a:avLst/>
          </a:prstGeom>
          <a:noFill/>
          <a:ln>
            <a:noFill/>
          </a:ln>
        </p:spPr>
      </p:pic>
      <p:sp>
        <p:nvSpPr>
          <p:cNvPr id="299" name="Google Shape;299;g281fef4e23d_0_213"/>
          <p:cNvSpPr txBox="1"/>
          <p:nvPr/>
        </p:nvSpPr>
        <p:spPr>
          <a:xfrm>
            <a:off x="5997567" y="1468000"/>
            <a:ext cx="6234300" cy="46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g281fef4e23d_0_219"/>
          <p:cNvPicPr preferRelativeResize="0"/>
          <p:nvPr/>
        </p:nvPicPr>
        <p:blipFill>
          <a:blip r:embed="rId3">
            <a:alphaModFix/>
          </a:blip>
          <a:stretch>
            <a:fillRect/>
          </a:stretch>
        </p:blipFill>
        <p:spPr>
          <a:xfrm>
            <a:off x="504000" y="219833"/>
            <a:ext cx="11409101" cy="66381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281fef4e23d_0_426"/>
          <p:cNvPicPr preferRelativeResize="0"/>
          <p:nvPr/>
        </p:nvPicPr>
        <p:blipFill>
          <a:blip r:embed="rId3">
            <a:alphaModFix/>
          </a:blip>
          <a:stretch>
            <a:fillRect/>
          </a:stretch>
        </p:blipFill>
        <p:spPr>
          <a:xfrm>
            <a:off x="1385633" y="54300"/>
            <a:ext cx="8999199" cy="67493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81fef4e23d_0_350"/>
          <p:cNvSpPr txBox="1">
            <a:spLocks noGrp="1"/>
          </p:cNvSpPr>
          <p:nvPr>
            <p:ph type="title" idx="4294967295"/>
          </p:nvPr>
        </p:nvSpPr>
        <p:spPr>
          <a:xfrm>
            <a:off x="382292" y="365126"/>
            <a:ext cx="11375700" cy="6345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US"/>
              <a:t>Growing Work-Based Learning</a:t>
            </a:r>
            <a:endParaRPr/>
          </a:p>
        </p:txBody>
      </p:sp>
      <p:sp>
        <p:nvSpPr>
          <p:cNvPr id="315" name="Google Shape;315;g281fef4e23d_0_350"/>
          <p:cNvSpPr/>
          <p:nvPr/>
        </p:nvSpPr>
        <p:spPr>
          <a:xfrm>
            <a:off x="488733" y="1837533"/>
            <a:ext cx="3090000" cy="4238700"/>
          </a:xfrm>
          <a:prstGeom prst="roundRect">
            <a:avLst>
              <a:gd name="adj" fmla="val 16667"/>
            </a:avLst>
          </a:prstGeom>
          <a:solidFill>
            <a:srgbClr val="003383"/>
          </a:solid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p>
            <a:pPr marL="0" lvl="0" indent="0" algn="ctr" rtl="0">
              <a:lnSpc>
                <a:spcPct val="115000"/>
              </a:lnSpc>
              <a:spcBef>
                <a:spcPts val="1300"/>
              </a:spcBef>
              <a:spcAft>
                <a:spcPts val="0"/>
              </a:spcAft>
              <a:buNone/>
            </a:pPr>
            <a:r>
              <a:rPr lang="en-US" sz="2700">
                <a:solidFill>
                  <a:schemeClr val="lt1"/>
                </a:solidFill>
              </a:rPr>
              <a:t>Expand our current footprint through powerful partnerships</a:t>
            </a:r>
            <a:endParaRPr sz="1900"/>
          </a:p>
        </p:txBody>
      </p:sp>
      <p:sp>
        <p:nvSpPr>
          <p:cNvPr id="316" name="Google Shape;316;g281fef4e23d_0_350"/>
          <p:cNvSpPr/>
          <p:nvPr/>
        </p:nvSpPr>
        <p:spPr>
          <a:xfrm>
            <a:off x="8459133" y="1837533"/>
            <a:ext cx="3090000" cy="4238700"/>
          </a:xfrm>
          <a:prstGeom prst="roundRect">
            <a:avLst>
              <a:gd name="adj" fmla="val 16667"/>
            </a:avLst>
          </a:prstGeom>
          <a:solidFill>
            <a:schemeClr val="dk2"/>
          </a:solid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p>
            <a:pPr marL="0" lvl="0" indent="0" algn="ctr" rtl="0">
              <a:lnSpc>
                <a:spcPct val="115000"/>
              </a:lnSpc>
              <a:spcBef>
                <a:spcPts val="1300"/>
              </a:spcBef>
              <a:spcAft>
                <a:spcPts val="0"/>
              </a:spcAft>
              <a:buNone/>
            </a:pPr>
            <a:r>
              <a:rPr lang="en-US" sz="2800">
                <a:solidFill>
                  <a:schemeClr val="lt1"/>
                </a:solidFill>
              </a:rPr>
              <a:t>Deepen work on the WBL continuum</a:t>
            </a:r>
            <a:endParaRPr sz="2800">
              <a:solidFill>
                <a:schemeClr val="lt1"/>
              </a:solidFill>
            </a:endParaRPr>
          </a:p>
          <a:p>
            <a:pPr marL="0" lvl="0" indent="0" algn="l" rtl="0">
              <a:spcBef>
                <a:spcPts val="0"/>
              </a:spcBef>
              <a:spcAft>
                <a:spcPts val="0"/>
              </a:spcAft>
              <a:buNone/>
            </a:pPr>
            <a:endParaRPr sz="1900"/>
          </a:p>
        </p:txBody>
      </p:sp>
      <p:sp>
        <p:nvSpPr>
          <p:cNvPr id="317" name="Google Shape;317;g281fef4e23d_0_350"/>
          <p:cNvSpPr/>
          <p:nvPr/>
        </p:nvSpPr>
        <p:spPr>
          <a:xfrm>
            <a:off x="4473933" y="1837533"/>
            <a:ext cx="3090000" cy="4238700"/>
          </a:xfrm>
          <a:prstGeom prst="roundRect">
            <a:avLst>
              <a:gd name="adj" fmla="val 16667"/>
            </a:avLst>
          </a:prstGeom>
          <a:solidFill>
            <a:schemeClr val="accent1"/>
          </a:solidFill>
          <a:ln>
            <a:noFill/>
          </a:ln>
          <a:effectLst>
            <a:outerShdw blurRad="57150" dist="19050" dir="5400000" algn="bl" rotWithShape="0">
              <a:srgbClr val="000000">
                <a:alpha val="50000"/>
              </a:srgbClr>
            </a:outerShdw>
          </a:effectLst>
        </p:spPr>
        <p:txBody>
          <a:bodyPr spcFirstLastPara="1" wrap="square" lIns="121900" tIns="121900" rIns="121900" bIns="121900" anchor="b" anchorCtr="0">
            <a:noAutofit/>
          </a:bodyPr>
          <a:lstStyle/>
          <a:p>
            <a:pPr marL="0" lvl="0" indent="0" algn="ctr" rtl="0">
              <a:lnSpc>
                <a:spcPct val="115000"/>
              </a:lnSpc>
              <a:spcBef>
                <a:spcPts val="1300"/>
              </a:spcBef>
              <a:spcAft>
                <a:spcPts val="0"/>
              </a:spcAft>
              <a:buNone/>
            </a:pPr>
            <a:r>
              <a:rPr lang="en-US" sz="2700">
                <a:solidFill>
                  <a:schemeClr val="lt1"/>
                </a:solidFill>
              </a:rPr>
              <a:t>Build a system for more granular tracking of WBL data </a:t>
            </a:r>
            <a:endParaRPr sz="1900"/>
          </a:p>
        </p:txBody>
      </p:sp>
      <p:pic>
        <p:nvPicPr>
          <p:cNvPr id="318" name="Google Shape;318;g281fef4e23d_0_350"/>
          <p:cNvPicPr preferRelativeResize="0"/>
          <p:nvPr/>
        </p:nvPicPr>
        <p:blipFill>
          <a:blip r:embed="rId3">
            <a:alphaModFix/>
          </a:blip>
          <a:stretch>
            <a:fillRect/>
          </a:stretch>
        </p:blipFill>
        <p:spPr>
          <a:xfrm>
            <a:off x="9309000" y="2198633"/>
            <a:ext cx="1390266" cy="1390266"/>
          </a:xfrm>
          <a:prstGeom prst="rect">
            <a:avLst/>
          </a:prstGeom>
          <a:noFill/>
          <a:ln>
            <a:noFill/>
          </a:ln>
        </p:spPr>
      </p:pic>
      <p:pic>
        <p:nvPicPr>
          <p:cNvPr id="319" name="Google Shape;319;g281fef4e23d_0_350"/>
          <p:cNvPicPr preferRelativeResize="0"/>
          <p:nvPr/>
        </p:nvPicPr>
        <p:blipFill>
          <a:blip r:embed="rId4">
            <a:alphaModFix/>
          </a:blip>
          <a:stretch>
            <a:fillRect/>
          </a:stretch>
        </p:blipFill>
        <p:spPr>
          <a:xfrm>
            <a:off x="5323800" y="1893833"/>
            <a:ext cx="1390266" cy="1390266"/>
          </a:xfrm>
          <a:prstGeom prst="rect">
            <a:avLst/>
          </a:prstGeom>
          <a:noFill/>
          <a:ln>
            <a:noFill/>
          </a:ln>
        </p:spPr>
      </p:pic>
      <p:grpSp>
        <p:nvGrpSpPr>
          <p:cNvPr id="320" name="Google Shape;320;g281fef4e23d_0_350"/>
          <p:cNvGrpSpPr/>
          <p:nvPr/>
        </p:nvGrpSpPr>
        <p:grpSpPr>
          <a:xfrm>
            <a:off x="1204558" y="1770656"/>
            <a:ext cx="1658325" cy="1658356"/>
            <a:chOff x="847199" y="1577875"/>
            <a:chExt cx="1243775" cy="1243798"/>
          </a:xfrm>
        </p:grpSpPr>
        <p:pic>
          <p:nvPicPr>
            <p:cNvPr id="321" name="Google Shape;321;g281fef4e23d_0_350"/>
            <p:cNvPicPr preferRelativeResize="0"/>
            <p:nvPr/>
          </p:nvPicPr>
          <p:blipFill>
            <a:blip r:embed="rId5">
              <a:alphaModFix/>
            </a:blip>
            <a:stretch>
              <a:fillRect/>
            </a:stretch>
          </p:blipFill>
          <p:spPr>
            <a:xfrm>
              <a:off x="847199" y="1577875"/>
              <a:ext cx="1243775" cy="1243798"/>
            </a:xfrm>
            <a:prstGeom prst="rect">
              <a:avLst/>
            </a:prstGeom>
            <a:noFill/>
            <a:ln>
              <a:noFill/>
            </a:ln>
          </p:spPr>
        </p:pic>
        <p:pic>
          <p:nvPicPr>
            <p:cNvPr id="322" name="Google Shape;322;g281fef4e23d_0_350"/>
            <p:cNvPicPr preferRelativeResize="0"/>
            <p:nvPr/>
          </p:nvPicPr>
          <p:blipFill>
            <a:blip r:embed="rId6">
              <a:alphaModFix/>
            </a:blip>
            <a:stretch>
              <a:fillRect/>
            </a:stretch>
          </p:blipFill>
          <p:spPr>
            <a:xfrm>
              <a:off x="929051" y="1650275"/>
              <a:ext cx="1117600" cy="11176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g281fef4e23d_0_362"/>
          <p:cNvPicPr preferRelativeResize="0"/>
          <p:nvPr/>
        </p:nvPicPr>
        <p:blipFill rotWithShape="1">
          <a:blip r:embed="rId3">
            <a:alphaModFix/>
          </a:blip>
          <a:srcRect b="11793"/>
          <a:stretch/>
        </p:blipFill>
        <p:spPr>
          <a:xfrm>
            <a:off x="203200" y="101600"/>
            <a:ext cx="11767164" cy="5690835"/>
          </a:xfrm>
          <a:prstGeom prst="rect">
            <a:avLst/>
          </a:prstGeom>
          <a:noFill/>
          <a:ln>
            <a:noFill/>
          </a:ln>
        </p:spPr>
      </p:pic>
      <p:sp>
        <p:nvSpPr>
          <p:cNvPr id="328" name="Google Shape;328;g281fef4e23d_0_362"/>
          <p:cNvSpPr/>
          <p:nvPr/>
        </p:nvSpPr>
        <p:spPr>
          <a:xfrm>
            <a:off x="558633" y="5792433"/>
            <a:ext cx="10547100" cy="769200"/>
          </a:xfrm>
          <a:prstGeom prst="rightArrow">
            <a:avLst>
              <a:gd name="adj1" fmla="val 50000"/>
              <a:gd name="adj2" fmla="val 50000"/>
            </a:avLst>
          </a:prstGeom>
          <a:solidFill>
            <a:srgbClr val="003383"/>
          </a:solidFill>
          <a:ln w="9525" cap="flat" cmpd="sng">
            <a:solidFill>
              <a:srgbClr val="003383"/>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700">
                <a:solidFill>
                  <a:schemeClr val="lt1"/>
                </a:solidFill>
              </a:rPr>
              <a:t>Deepen WBL Experiences for Students</a:t>
            </a:r>
            <a:endParaRPr sz="17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a:t>Land Acknowledgement</a:t>
            </a:r>
            <a:endParaRPr/>
          </a:p>
        </p:txBody>
      </p:sp>
      <p:sp>
        <p:nvSpPr>
          <p:cNvPr id="191" name="Google Shape;191;p2"/>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Clr>
                <a:srgbClr val="000000"/>
              </a:buClr>
              <a:buSzPts val="3200"/>
              <a:buNone/>
            </a:pPr>
            <a:r>
              <a:rPr lang="en-US" sz="3200" b="0" i="1" u="none" strike="noStrike">
                <a:solidFill>
                  <a:srgbClr val="000000"/>
                </a:solidFill>
                <a:latin typeface="Calibri"/>
                <a:ea typeface="Calibri"/>
                <a:cs typeface="Calibri"/>
                <a:sym typeface="Calibri"/>
              </a:rPr>
              <a:t>We acknowledge that we gather here today on the traditional lands of the Dena'ina People of Upper Cook Inlet. For thousands of years, the Dena'ina People have been and continue to be the stewards of this land. ASD is committed to diversity and inclusion, and it is with honor and respect that we recognize all Indigenous people who live and learn in our community. Thank you very much.</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281fef4e23d_0_223"/>
          <p:cNvPicPr preferRelativeResize="0"/>
          <p:nvPr/>
        </p:nvPicPr>
        <p:blipFill>
          <a:blip r:embed="rId3">
            <a:alphaModFix/>
          </a:blip>
          <a:stretch>
            <a:fillRect/>
          </a:stretch>
        </p:blipFill>
        <p:spPr>
          <a:xfrm>
            <a:off x="1505767" y="408867"/>
            <a:ext cx="10126569" cy="6689733"/>
          </a:xfrm>
          <a:prstGeom prst="rect">
            <a:avLst/>
          </a:prstGeom>
          <a:noFill/>
          <a:ln>
            <a:noFill/>
          </a:ln>
        </p:spPr>
      </p:pic>
      <p:pic>
        <p:nvPicPr>
          <p:cNvPr id="334" name="Google Shape;334;g281fef4e23d_0_223"/>
          <p:cNvPicPr preferRelativeResize="0"/>
          <p:nvPr/>
        </p:nvPicPr>
        <p:blipFill>
          <a:blip r:embed="rId4">
            <a:alphaModFix/>
          </a:blip>
          <a:stretch>
            <a:fillRect/>
          </a:stretch>
        </p:blipFill>
        <p:spPr>
          <a:xfrm>
            <a:off x="0" y="0"/>
            <a:ext cx="6096000" cy="25327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2"/>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School Start Times</a:t>
            </a:r>
            <a:endParaRPr/>
          </a:p>
        </p:txBody>
      </p:sp>
      <p:pic>
        <p:nvPicPr>
          <p:cNvPr id="341" name="Google Shape;341;p12" descr="A screenshot of a school schedule&#10;&#10;Description automatically generated"/>
          <p:cNvPicPr preferRelativeResize="0"/>
          <p:nvPr/>
        </p:nvPicPr>
        <p:blipFill rotWithShape="1">
          <a:blip r:embed="rId3">
            <a:alphaModFix/>
          </a:blip>
          <a:srcRect/>
          <a:stretch/>
        </p:blipFill>
        <p:spPr>
          <a:xfrm>
            <a:off x="3246452" y="1421044"/>
            <a:ext cx="5699095" cy="54369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txBox="1">
            <a:spLocks noGrp="1"/>
          </p:cNvSpPr>
          <p:nvPr>
            <p:ph type="title"/>
          </p:nvPr>
        </p:nvSpPr>
        <p:spPr>
          <a:xfrm>
            <a:off x="1104900" y="76200"/>
            <a:ext cx="9980700" cy="1097100"/>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Things to know and ponder:</a:t>
            </a:r>
            <a:endParaRPr/>
          </a:p>
        </p:txBody>
      </p:sp>
      <p:sp>
        <p:nvSpPr>
          <p:cNvPr id="347" name="Google Shape;347;p13"/>
          <p:cNvSpPr txBox="1">
            <a:spLocks noGrp="1"/>
          </p:cNvSpPr>
          <p:nvPr>
            <p:ph type="body" idx="4294967295"/>
          </p:nvPr>
        </p:nvSpPr>
        <p:spPr>
          <a:xfrm>
            <a:off x="72425" y="1297450"/>
            <a:ext cx="12119700" cy="5560500"/>
          </a:xfrm>
          <a:prstGeom prst="rect">
            <a:avLst/>
          </a:prstGeom>
          <a:noFill/>
          <a:ln>
            <a:noFill/>
          </a:ln>
        </p:spPr>
        <p:txBody>
          <a:bodyPr spcFirstLastPara="1" wrap="square" lIns="0" tIns="45700" rIns="0"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US"/>
              <a:t>We must make a proposal as to whether we would like to be a 6</a:t>
            </a:r>
            <a:r>
              <a:rPr lang="en-US" baseline="30000"/>
              <a:t>th</a:t>
            </a:r>
            <a:r>
              <a:rPr lang="en-US"/>
              <a:t>-12</a:t>
            </a:r>
            <a:r>
              <a:rPr lang="en-US" baseline="30000"/>
              <a:t>th</a:t>
            </a:r>
            <a:r>
              <a:rPr lang="en-US"/>
              <a:t> or 9</a:t>
            </a:r>
            <a:r>
              <a:rPr lang="en-US" baseline="30000"/>
              <a:t>th</a:t>
            </a:r>
            <a:r>
              <a:rPr lang="en-US"/>
              <a:t>-12</a:t>
            </a:r>
            <a:r>
              <a:rPr lang="en-US" baseline="30000"/>
              <a:t>th</a:t>
            </a:r>
            <a:r>
              <a:rPr lang="en-US"/>
              <a:t> grade program and whether we would like to implement CCL academies</a:t>
            </a:r>
            <a:endParaRPr/>
          </a:p>
          <a:p>
            <a:pPr marL="228600" lvl="0" indent="-228600" algn="l" rtl="0">
              <a:lnSpc>
                <a:spcPct val="90000"/>
              </a:lnSpc>
              <a:spcBef>
                <a:spcPts val="1800"/>
              </a:spcBef>
              <a:spcAft>
                <a:spcPts val="0"/>
              </a:spcAft>
              <a:buClr>
                <a:schemeClr val="dk1"/>
              </a:buClr>
              <a:buSzPct val="100000"/>
              <a:buChar char="▪"/>
            </a:pPr>
            <a:r>
              <a:rPr lang="en-US"/>
              <a:t>We currently have 252 but our Steller capacity is 300 </a:t>
            </a:r>
            <a:endParaRPr/>
          </a:p>
          <a:p>
            <a:pPr marL="685800" lvl="1" indent="-228600" algn="l" rtl="0">
              <a:lnSpc>
                <a:spcPct val="90000"/>
              </a:lnSpc>
              <a:spcBef>
                <a:spcPts val="600"/>
              </a:spcBef>
              <a:spcAft>
                <a:spcPts val="0"/>
              </a:spcAft>
              <a:buClr>
                <a:schemeClr val="dk1"/>
              </a:buClr>
              <a:buSzPct val="100000"/>
              <a:buChar char="▪"/>
            </a:pPr>
            <a:r>
              <a:rPr lang="en-US"/>
              <a:t>59- 7</a:t>
            </a:r>
            <a:r>
              <a:rPr lang="en-US" baseline="30000"/>
              <a:t>th</a:t>
            </a:r>
            <a:r>
              <a:rPr lang="en-US"/>
              <a:t> graders, 34- 8</a:t>
            </a:r>
            <a:r>
              <a:rPr lang="en-US" baseline="30000"/>
              <a:t>th</a:t>
            </a:r>
            <a:r>
              <a:rPr lang="en-US"/>
              <a:t> graders, 54-9</a:t>
            </a:r>
            <a:r>
              <a:rPr lang="en-US" baseline="30000"/>
              <a:t>th</a:t>
            </a:r>
            <a:r>
              <a:rPr lang="en-US"/>
              <a:t> graders, 48- 10</a:t>
            </a:r>
            <a:r>
              <a:rPr lang="en-US" baseline="30000"/>
              <a:t>th</a:t>
            </a:r>
            <a:r>
              <a:rPr lang="en-US"/>
              <a:t> graders, 41-11</a:t>
            </a:r>
            <a:r>
              <a:rPr lang="en-US" baseline="30000"/>
              <a:t>th</a:t>
            </a:r>
            <a:r>
              <a:rPr lang="en-US"/>
              <a:t> graders, 16-12</a:t>
            </a:r>
            <a:r>
              <a:rPr lang="en-US" baseline="30000"/>
              <a:t>th</a:t>
            </a:r>
            <a:r>
              <a:rPr lang="en-US"/>
              <a:t> graders</a:t>
            </a:r>
            <a:endParaRPr/>
          </a:p>
          <a:p>
            <a:pPr marL="228600" lvl="0" indent="-228600" algn="l" rtl="0">
              <a:lnSpc>
                <a:spcPct val="90000"/>
              </a:lnSpc>
              <a:spcBef>
                <a:spcPts val="1800"/>
              </a:spcBef>
              <a:spcAft>
                <a:spcPts val="0"/>
              </a:spcAft>
              <a:buClr>
                <a:schemeClr val="dk1"/>
              </a:buClr>
              <a:buSzPct val="100000"/>
              <a:buChar char="▪"/>
            </a:pPr>
            <a:r>
              <a:rPr lang="en-US"/>
              <a:t>We have 11 core teachers, 1 world language teacher, 2 fine arts teacher, 1 special education teacher</a:t>
            </a:r>
            <a:endParaRPr/>
          </a:p>
          <a:p>
            <a:pPr marL="228600" lvl="0" indent="-228600" algn="l" rtl="0">
              <a:lnSpc>
                <a:spcPct val="90000"/>
              </a:lnSpc>
              <a:spcBef>
                <a:spcPts val="1800"/>
              </a:spcBef>
              <a:spcAft>
                <a:spcPts val="0"/>
              </a:spcAft>
              <a:buClr>
                <a:schemeClr val="dk1"/>
              </a:buClr>
              <a:buSzPct val="100000"/>
              <a:buChar char="▪"/>
            </a:pPr>
            <a:r>
              <a:rPr lang="en-US"/>
              <a:t>Our recruitment efforts will have to adapt to the program we choose</a:t>
            </a:r>
            <a:endParaRPr/>
          </a:p>
          <a:p>
            <a:pPr marL="228600" lvl="0" indent="-228600" algn="l" rtl="0">
              <a:lnSpc>
                <a:spcPct val="90000"/>
              </a:lnSpc>
              <a:spcBef>
                <a:spcPts val="1800"/>
              </a:spcBef>
              <a:spcAft>
                <a:spcPts val="0"/>
              </a:spcAft>
              <a:buClr>
                <a:schemeClr val="dk1"/>
              </a:buClr>
              <a:buSzPct val="100000"/>
              <a:buChar char="▪"/>
            </a:pPr>
            <a:r>
              <a:rPr lang="en-US"/>
              <a:t>Our current schedule will have to adapt to the program we choose while meeting the ASD and state requirements and curriculum standards for Middle School and/or High School</a:t>
            </a:r>
            <a:endParaRPr/>
          </a:p>
          <a:p>
            <a:pPr marL="228600" lvl="0" indent="-228600" algn="l" rtl="0">
              <a:lnSpc>
                <a:spcPct val="90000"/>
              </a:lnSpc>
              <a:spcBef>
                <a:spcPts val="1800"/>
              </a:spcBef>
              <a:spcAft>
                <a:spcPts val="0"/>
              </a:spcAft>
              <a:buClr>
                <a:schemeClr val="dk1"/>
              </a:buClr>
              <a:buSzPct val="100000"/>
              <a:buChar char="▪"/>
            </a:pPr>
            <a:r>
              <a:rPr lang="en-US"/>
              <a:t>Across the district all 6</a:t>
            </a:r>
            <a:r>
              <a:rPr lang="en-US" baseline="30000"/>
              <a:t>th</a:t>
            </a:r>
            <a:r>
              <a:rPr lang="en-US"/>
              <a:t> graders will be moved to Middle Schools </a:t>
            </a:r>
            <a:endParaRPr/>
          </a:p>
          <a:p>
            <a:pPr marL="228600" lvl="0" indent="-228600" algn="l" rtl="0">
              <a:lnSpc>
                <a:spcPct val="90000"/>
              </a:lnSpc>
              <a:spcBef>
                <a:spcPts val="1800"/>
              </a:spcBef>
              <a:spcAft>
                <a:spcPts val="0"/>
              </a:spcAft>
              <a:buClr>
                <a:schemeClr val="dk1"/>
              </a:buClr>
              <a:buSzPct val="100000"/>
              <a:buChar char="▪"/>
            </a:pPr>
            <a:r>
              <a:rPr lang="en-US"/>
              <a:t>Most ASD schools with the exception of a few charter and alternative schools do PLCs on Monday </a:t>
            </a:r>
            <a:endParaRPr/>
          </a:p>
          <a:p>
            <a:pPr marL="228600" lvl="0" indent="-228600" algn="l" rtl="0">
              <a:lnSpc>
                <a:spcPct val="90000"/>
              </a:lnSpc>
              <a:spcBef>
                <a:spcPts val="1800"/>
              </a:spcBef>
              <a:spcAft>
                <a:spcPts val="0"/>
              </a:spcAft>
              <a:buClr>
                <a:schemeClr val="dk1"/>
              </a:buClr>
              <a:buSzPct val="100000"/>
              <a:buChar char="▪"/>
            </a:pPr>
            <a:r>
              <a:rPr lang="en-US"/>
              <a:t>All ”Big 8” high schools will implement College, Career, Life ready</a:t>
            </a:r>
            <a:endParaRPr/>
          </a:p>
          <a:p>
            <a:pPr marL="228600" lvl="0" indent="-228600" algn="l" rtl="0">
              <a:lnSpc>
                <a:spcPct val="90000"/>
              </a:lnSpc>
              <a:spcBef>
                <a:spcPts val="1800"/>
              </a:spcBef>
              <a:spcAft>
                <a:spcPts val="0"/>
              </a:spcAft>
              <a:buClr>
                <a:schemeClr val="dk1"/>
              </a:buClr>
              <a:buSzPct val="100000"/>
              <a:buChar char="▪"/>
            </a:pPr>
            <a:r>
              <a:rPr lang="en-US"/>
              <a:t>School start times will start during the 24/25 school year</a:t>
            </a:r>
            <a:endParaRPr/>
          </a:p>
          <a:p>
            <a:pPr marL="228600" lvl="0" indent="-209550" algn="l" rtl="0">
              <a:spcBef>
                <a:spcPts val="1800"/>
              </a:spcBef>
              <a:spcAft>
                <a:spcPts val="0"/>
              </a:spcAft>
              <a:buSzPct val="100000"/>
              <a:buChar char="▪"/>
            </a:pPr>
            <a:r>
              <a:rPr lang="en-US"/>
              <a:t>There is no financial advantage to Steller for either 6</a:t>
            </a:r>
            <a:r>
              <a:rPr lang="en-US" baseline="30000"/>
              <a:t>th</a:t>
            </a:r>
            <a:r>
              <a:rPr lang="en-US"/>
              <a:t>-12</a:t>
            </a:r>
            <a:r>
              <a:rPr lang="en-US" baseline="30000"/>
              <a:t>th</a:t>
            </a:r>
            <a:r>
              <a:rPr lang="en-US"/>
              <a:t> or 9</a:t>
            </a:r>
            <a:r>
              <a:rPr lang="en-US" baseline="30000"/>
              <a:t>th</a:t>
            </a:r>
            <a:r>
              <a:rPr lang="en-US"/>
              <a:t>-12</a:t>
            </a:r>
            <a:r>
              <a:rPr lang="en-US" baseline="30000"/>
              <a:t>th</a:t>
            </a:r>
            <a:r>
              <a:rPr lang="en-US"/>
              <a:t>, enrollment drives budget we can enroll 300 students.</a:t>
            </a:r>
            <a:endParaRPr/>
          </a:p>
          <a:p>
            <a:pPr marL="228600" lvl="0" indent="-228600" algn="l" rtl="0">
              <a:lnSpc>
                <a:spcPct val="90000"/>
              </a:lnSpc>
              <a:spcBef>
                <a:spcPts val="1800"/>
              </a:spcBef>
              <a:spcAft>
                <a:spcPts val="0"/>
              </a:spcAft>
              <a:buClr>
                <a:schemeClr val="dk1"/>
              </a:buClr>
              <a:buSzPct val="100000"/>
              <a:buChar char="▪"/>
            </a:pPr>
            <a:r>
              <a:rPr lang="en-US" sz="2000"/>
              <a:t>If Steller were to become 9</a:t>
            </a:r>
            <a:r>
              <a:rPr lang="en-US" sz="2000" baseline="30000"/>
              <a:t>th</a:t>
            </a:r>
            <a:r>
              <a:rPr lang="en-US" sz="2000"/>
              <a:t>-12</a:t>
            </a:r>
            <a:r>
              <a:rPr lang="en-US" sz="2000" baseline="30000"/>
              <a:t>th </a:t>
            </a:r>
            <a:r>
              <a:rPr lang="en-US" sz="2000"/>
              <a:t>it will be a three-year process.  Meaning our current 7</a:t>
            </a:r>
            <a:r>
              <a:rPr lang="en-US" sz="2000" baseline="30000"/>
              <a:t>th</a:t>
            </a:r>
            <a:r>
              <a:rPr lang="en-US" sz="2000"/>
              <a:t> &amp; 8</a:t>
            </a:r>
            <a:r>
              <a:rPr lang="en-US" sz="2000" baseline="30000"/>
              <a:t>th</a:t>
            </a:r>
            <a:r>
              <a:rPr lang="en-US" sz="2000"/>
              <a:t> graders will continue to attend Steller until 12</a:t>
            </a:r>
            <a:r>
              <a:rPr lang="en-US" sz="2000" baseline="30000"/>
              <a:t>th</a:t>
            </a:r>
            <a:r>
              <a:rPr lang="en-US" sz="2000"/>
              <a:t> grade year.  We will start recruit more 9</a:t>
            </a:r>
            <a:r>
              <a:rPr lang="en-US" sz="2000" baseline="30000"/>
              <a:t>th</a:t>
            </a:r>
            <a:r>
              <a:rPr lang="en-US" sz="2000"/>
              <a:t>-12</a:t>
            </a:r>
            <a:r>
              <a:rPr lang="en-US" sz="2000" baseline="30000"/>
              <a:t>th</a:t>
            </a:r>
            <a:r>
              <a:rPr lang="en-US" sz="2000"/>
              <a:t> graders for the coming school year.</a:t>
            </a:r>
            <a:endParaRPr/>
          </a:p>
          <a:p>
            <a:pPr marL="228600" lvl="0" indent="-228600" algn="l" rtl="0">
              <a:lnSpc>
                <a:spcPct val="90000"/>
              </a:lnSpc>
              <a:spcBef>
                <a:spcPts val="1800"/>
              </a:spcBef>
              <a:spcAft>
                <a:spcPts val="0"/>
              </a:spcAft>
              <a:buClr>
                <a:schemeClr val="dk1"/>
              </a:buClr>
              <a:buSzPct val="100000"/>
              <a:buChar char="▪"/>
            </a:pPr>
            <a:r>
              <a:rPr lang="en-US" sz="2000"/>
              <a:t>If Steller were to become a 6</a:t>
            </a:r>
            <a:r>
              <a:rPr lang="en-US" sz="2000" baseline="30000"/>
              <a:t>th</a:t>
            </a:r>
            <a:r>
              <a:rPr lang="en-US" sz="2000"/>
              <a:t>-12</a:t>
            </a:r>
            <a:r>
              <a:rPr lang="en-US" sz="2000" baseline="30000"/>
              <a:t>th</a:t>
            </a:r>
            <a:r>
              <a:rPr lang="en-US" sz="2000"/>
              <a:t> program, we will start recruiting 6</a:t>
            </a:r>
            <a:r>
              <a:rPr lang="en-US" sz="2000" baseline="30000"/>
              <a:t>th</a:t>
            </a:r>
            <a:r>
              <a:rPr lang="en-US" sz="2000"/>
              <a:t> graders for the coming school year.</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Next Steps</a:t>
            </a:r>
            <a:endParaRPr/>
          </a:p>
        </p:txBody>
      </p:sp>
      <p:pic>
        <p:nvPicPr>
          <p:cNvPr id="354" name="Google Shape;354;p14"/>
          <p:cNvPicPr preferRelativeResize="0"/>
          <p:nvPr/>
        </p:nvPicPr>
        <p:blipFill rotWithShape="1">
          <a:blip r:embed="rId3">
            <a:alphaModFix/>
          </a:blip>
          <a:srcRect/>
          <a:stretch/>
        </p:blipFill>
        <p:spPr>
          <a:xfrm>
            <a:off x="7275582" y="1542364"/>
            <a:ext cx="3810000" cy="4737100"/>
          </a:xfrm>
          <a:prstGeom prst="rect">
            <a:avLst/>
          </a:prstGeom>
          <a:noFill/>
          <a:ln>
            <a:noFill/>
          </a:ln>
        </p:spPr>
      </p:pic>
      <p:sp>
        <p:nvSpPr>
          <p:cNvPr id="355" name="Google Shape;355;p14"/>
          <p:cNvSpPr txBox="1"/>
          <p:nvPr/>
        </p:nvSpPr>
        <p:spPr>
          <a:xfrm>
            <a:off x="98975" y="1224300"/>
            <a:ext cx="7176600" cy="5633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Check out ASD Website –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https://www.asdk12.org/HotTopics</a:t>
            </a:r>
            <a:endParaRPr sz="1800" b="0" i="0" u="none" strike="noStrike" cap="none">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Fill out our first Q&amp;A – QR codes are around the room</a:t>
            </a:r>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Participate in one of the following discussions:</a:t>
            </a:r>
            <a:endParaRPr/>
          </a:p>
          <a:p>
            <a:pPr marL="742950" marR="0" lvl="1"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9/25/23-</a:t>
            </a:r>
            <a:r>
              <a:rPr lang="en-US" sz="1800" b="0" i="0" u="none" strike="noStrike" cap="none">
                <a:solidFill>
                  <a:schemeClr val="dk1"/>
                </a:solidFill>
                <a:latin typeface="Arial"/>
                <a:ea typeface="Arial"/>
                <a:cs typeface="Arial"/>
                <a:sym typeface="Arial"/>
              </a:rPr>
              <a:t> Students will discuss in Advisory</a:t>
            </a:r>
            <a:endParaRPr/>
          </a:p>
          <a:p>
            <a:pPr marL="742950" marR="0" lvl="1"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10/10/23 </a:t>
            </a:r>
            <a:r>
              <a:rPr lang="en-US" sz="1800" b="0" i="0" u="none" strike="noStrike" cap="none">
                <a:solidFill>
                  <a:schemeClr val="dk1"/>
                </a:solidFill>
                <a:latin typeface="Arial"/>
                <a:ea typeface="Arial"/>
                <a:cs typeface="Arial"/>
                <a:sym typeface="Arial"/>
              </a:rPr>
              <a:t>– SPG will lead discussion during SPG October mtg.</a:t>
            </a:r>
            <a:endParaRPr/>
          </a:p>
          <a:p>
            <a:pPr marL="742950" marR="0" lvl="1"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10/16/23 </a:t>
            </a:r>
            <a:r>
              <a:rPr lang="en-US" sz="1800" b="0" i="0" u="none" strike="noStrike" cap="none">
                <a:solidFill>
                  <a:schemeClr val="dk1"/>
                </a:solidFill>
                <a:latin typeface="Arial"/>
                <a:ea typeface="Arial"/>
                <a:cs typeface="Arial"/>
                <a:sym typeface="Arial"/>
              </a:rPr>
              <a:t>– SPG will lead discussion over Zoom </a:t>
            </a:r>
            <a:r>
              <a:rPr lang="en-US" sz="1800">
                <a:solidFill>
                  <a:schemeClr val="dk1"/>
                </a:solidFill>
              </a:rPr>
              <a:t>7</a:t>
            </a:r>
            <a:r>
              <a:rPr lang="en-US" sz="1800" b="0" i="0" u="none" strike="noStrike" cap="none">
                <a:solidFill>
                  <a:schemeClr val="dk1"/>
                </a:solidFill>
                <a:latin typeface="Arial"/>
                <a:ea typeface="Arial"/>
                <a:cs typeface="Arial"/>
                <a:sym typeface="Arial"/>
              </a:rPr>
              <a:t>:00-</a:t>
            </a:r>
            <a:r>
              <a:rPr lang="en-US" sz="1800">
                <a:solidFill>
                  <a:schemeClr val="dk1"/>
                </a:solidFill>
              </a:rPr>
              <a:t>8</a:t>
            </a:r>
            <a:r>
              <a:rPr lang="en-US" sz="1800" b="0" i="0" u="none" strike="noStrike" cap="none">
                <a:solidFill>
                  <a:schemeClr val="dk1"/>
                </a:solidFill>
                <a:latin typeface="Arial"/>
                <a:ea typeface="Arial"/>
                <a:cs typeface="Arial"/>
                <a:sym typeface="Arial"/>
              </a:rPr>
              <a:t>:30pm</a:t>
            </a:r>
            <a:endParaRPr/>
          </a:p>
          <a:p>
            <a:pPr marL="742950" marR="0" lvl="1"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10/19/23</a:t>
            </a:r>
            <a:r>
              <a:rPr lang="en-US" sz="1800" b="0" i="0" u="none" strike="noStrike" cap="none">
                <a:solidFill>
                  <a:schemeClr val="dk1"/>
                </a:solidFill>
                <a:latin typeface="Arial"/>
                <a:ea typeface="Arial"/>
                <a:cs typeface="Arial"/>
                <a:sym typeface="Arial"/>
              </a:rPr>
              <a:t> – SPG will lead discussion in person 6:00-7:30pm in person at Steller</a:t>
            </a:r>
            <a:endParaRPr/>
          </a:p>
          <a:p>
            <a:pPr marL="285750" marR="0" lvl="0" indent="-285750" algn="l" rtl="0">
              <a:spcBef>
                <a:spcPts val="0"/>
              </a:spcBef>
              <a:spcAft>
                <a:spcPts val="0"/>
              </a:spcAft>
              <a:buClr>
                <a:schemeClr val="dk1"/>
              </a:buClr>
              <a:buSzPts val="1800"/>
              <a:buFont typeface="Noto Sans Symbols"/>
              <a:buChar char="▪"/>
            </a:pPr>
            <a:r>
              <a:rPr lang="en-US" sz="1800" b="1" i="0" u="none" strike="noStrike" cap="none">
                <a:solidFill>
                  <a:schemeClr val="dk1"/>
                </a:solidFill>
                <a:latin typeface="Arial"/>
                <a:ea typeface="Arial"/>
                <a:cs typeface="Arial"/>
                <a:sym typeface="Arial"/>
              </a:rPr>
              <a:t>Come to the </a:t>
            </a:r>
            <a:r>
              <a:rPr lang="en-US" sz="1800" b="1" i="0" u="none" strike="noStrike" cap="none">
                <a:solidFill>
                  <a:schemeClr val="dk1"/>
                </a:solidFill>
                <a:highlight>
                  <a:srgbClr val="FFFF00"/>
                </a:highlight>
                <a:latin typeface="Arial"/>
                <a:ea typeface="Arial"/>
                <a:cs typeface="Arial"/>
                <a:sym typeface="Arial"/>
              </a:rPr>
              <a:t>11/2/23</a:t>
            </a:r>
            <a:r>
              <a:rPr lang="en-US" sz="1800" b="0" i="0" u="none" strike="noStrike" cap="none">
                <a:solidFill>
                  <a:schemeClr val="dk1"/>
                </a:solidFill>
                <a:latin typeface="Arial"/>
                <a:ea typeface="Arial"/>
                <a:cs typeface="Arial"/>
                <a:sym typeface="Arial"/>
              </a:rPr>
              <a:t> – All community meeting – It is essential you attend this meeting as we will vote on a proposal to bring forward to ASD administration. </a:t>
            </a:r>
            <a:endParaRPr sz="1800" b="0" i="0" u="none" strike="noStrike" cap="none">
              <a:solidFill>
                <a:schemeClr val="dk1"/>
              </a:solidFill>
              <a:latin typeface="Arial"/>
              <a:ea typeface="Arial"/>
              <a:cs typeface="Arial"/>
              <a:sym typeface="Arial"/>
            </a:endParaRPr>
          </a:p>
          <a:p>
            <a:pPr marL="914400" marR="0" lvl="1" indent="-342900" algn="l" rtl="0">
              <a:spcBef>
                <a:spcPts val="0"/>
              </a:spcBef>
              <a:spcAft>
                <a:spcPts val="0"/>
              </a:spcAft>
              <a:buClr>
                <a:schemeClr val="dk1"/>
              </a:buClr>
              <a:buSzPts val="1800"/>
              <a:buChar char="▪"/>
            </a:pPr>
            <a:r>
              <a:rPr lang="en-US" sz="1800">
                <a:solidFill>
                  <a:schemeClr val="dk1"/>
                </a:solidFill>
              </a:rPr>
              <a:t>A quorum for the Steller community will consist of a number equal to or greater than 30% AND 15% of those attending must be students.</a:t>
            </a:r>
            <a:endParaRPr sz="1800">
              <a:solidFill>
                <a:schemeClr val="dk1"/>
              </a:solidFill>
            </a:endParaRPr>
          </a:p>
          <a:p>
            <a:pPr marL="914400" marR="0" lvl="1" indent="-342900" algn="l" rtl="0">
              <a:spcBef>
                <a:spcPts val="0"/>
              </a:spcBef>
              <a:spcAft>
                <a:spcPts val="0"/>
              </a:spcAft>
              <a:buClr>
                <a:schemeClr val="dk1"/>
              </a:buClr>
              <a:buSzPts val="1800"/>
              <a:buChar char="▪"/>
            </a:pPr>
            <a:r>
              <a:rPr lang="en-US" sz="1800">
                <a:solidFill>
                  <a:schemeClr val="dk1"/>
                </a:solidFill>
              </a:rPr>
              <a:t>We need 75 people to make quorum, 12 must be students.</a:t>
            </a:r>
            <a:endParaRPr sz="1800">
              <a:solidFill>
                <a:schemeClr val="dk1"/>
              </a:solidFill>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Talk to your children and other family members.</a:t>
            </a:r>
            <a:endParaRPr/>
          </a:p>
          <a:p>
            <a:pPr marL="285750" marR="0" lvl="0" indent="-285750" algn="l" rtl="0">
              <a:spcBef>
                <a:spcPts val="0"/>
              </a:spcBef>
              <a:spcAft>
                <a:spcPts val="0"/>
              </a:spcAft>
              <a:buClr>
                <a:schemeClr val="dk1"/>
              </a:buClr>
              <a:buSzPts val="1800"/>
              <a:buFont typeface="Noto Sans Symbols"/>
              <a:buChar char="▪"/>
            </a:pPr>
            <a:r>
              <a:rPr lang="en-US" sz="1800" b="0" i="0" u="none" strike="noStrike" cap="none">
                <a:solidFill>
                  <a:schemeClr val="dk1"/>
                </a:solidFill>
                <a:latin typeface="Arial"/>
                <a:ea typeface="Arial"/>
                <a:cs typeface="Arial"/>
                <a:sym typeface="Arial"/>
              </a:rPr>
              <a:t>Help us be creative and as our philosophy states: “we are independent, courageous people that are capable with dealing with the shifting complexities of the modern world”. </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5"/>
          <p:cNvSpPr txBox="1"/>
          <p:nvPr/>
        </p:nvSpPr>
        <p:spPr>
          <a:xfrm>
            <a:off x="2387350" y="1932557"/>
            <a:ext cx="7810800" cy="1323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dk1"/>
                </a:solidFill>
                <a:latin typeface="Arial"/>
                <a:ea typeface="Arial"/>
                <a:cs typeface="Arial"/>
                <a:sym typeface="Arial"/>
              </a:rPr>
              <a:t>THANK YOU</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2800"/>
              <a:buFont typeface="Arial"/>
              <a:buNone/>
            </a:pPr>
            <a:r>
              <a:rPr lang="en-US"/>
              <a:t>AGENDA 9.21.23</a:t>
            </a:r>
            <a:endParaRPr/>
          </a:p>
        </p:txBody>
      </p:sp>
      <p:sp>
        <p:nvSpPr>
          <p:cNvPr id="198" name="Google Shape;198;p3"/>
          <p:cNvSpPr txBox="1">
            <a:spLocks noGrp="1"/>
          </p:cNvSpPr>
          <p:nvPr>
            <p:ph type="body" idx="1"/>
          </p:nvPr>
        </p:nvSpPr>
        <p:spPr>
          <a:xfrm>
            <a:off x="1104900" y="1600200"/>
            <a:ext cx="9982200" cy="4899454"/>
          </a:xfrm>
          <a:prstGeom prst="rect">
            <a:avLst/>
          </a:prstGeom>
          <a:noFill/>
          <a:ln>
            <a:noFill/>
          </a:ln>
        </p:spPr>
        <p:txBody>
          <a:bodyPr spcFirstLastPara="1" wrap="square" lIns="0" tIns="45700" rIns="0"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a:t>Steller past &amp; present</a:t>
            </a:r>
            <a:endParaRPr/>
          </a:p>
          <a:p>
            <a:pPr marL="228600" lvl="0" indent="-228600" algn="l" rtl="0">
              <a:lnSpc>
                <a:spcPct val="90000"/>
              </a:lnSpc>
              <a:spcBef>
                <a:spcPts val="1800"/>
              </a:spcBef>
              <a:spcAft>
                <a:spcPts val="0"/>
              </a:spcAft>
              <a:buClr>
                <a:schemeClr val="dk1"/>
              </a:buClr>
              <a:buSzPts val="2000"/>
              <a:buChar char="▪"/>
            </a:pPr>
            <a:r>
              <a:rPr lang="en-US"/>
              <a:t>6</a:t>
            </a:r>
            <a:r>
              <a:rPr lang="en-US" baseline="30000"/>
              <a:t>th</a:t>
            </a:r>
            <a:r>
              <a:rPr lang="en-US"/>
              <a:t> grade to Middle School</a:t>
            </a:r>
            <a:endParaRPr/>
          </a:p>
          <a:p>
            <a:pPr marL="228600" lvl="0" indent="-228600" algn="l" rtl="0">
              <a:lnSpc>
                <a:spcPct val="90000"/>
              </a:lnSpc>
              <a:spcBef>
                <a:spcPts val="1800"/>
              </a:spcBef>
              <a:spcAft>
                <a:spcPts val="0"/>
              </a:spcAft>
              <a:buClr>
                <a:schemeClr val="dk1"/>
              </a:buClr>
              <a:buSzPts val="2000"/>
              <a:buChar char="▪"/>
            </a:pPr>
            <a:r>
              <a:rPr lang="en-US"/>
              <a:t>College, Career, Life Ready (Kersten Johnson)</a:t>
            </a:r>
            <a:endParaRPr/>
          </a:p>
          <a:p>
            <a:pPr marL="228600" lvl="0" indent="-228600" algn="l" rtl="0">
              <a:lnSpc>
                <a:spcPct val="90000"/>
              </a:lnSpc>
              <a:spcBef>
                <a:spcPts val="1800"/>
              </a:spcBef>
              <a:spcAft>
                <a:spcPts val="0"/>
              </a:spcAft>
              <a:buClr>
                <a:schemeClr val="dk1"/>
              </a:buClr>
              <a:buSzPts val="2000"/>
              <a:buChar char="▪"/>
            </a:pPr>
            <a:r>
              <a:rPr lang="en-US"/>
              <a:t>School Start Times</a:t>
            </a:r>
            <a:endParaRPr/>
          </a:p>
          <a:p>
            <a:pPr marL="228600" lvl="0" indent="-228600" algn="l" rtl="0">
              <a:lnSpc>
                <a:spcPct val="90000"/>
              </a:lnSpc>
              <a:spcBef>
                <a:spcPts val="1800"/>
              </a:spcBef>
              <a:spcAft>
                <a:spcPts val="0"/>
              </a:spcAft>
              <a:buClr>
                <a:schemeClr val="dk1"/>
              </a:buClr>
              <a:buSzPts val="2000"/>
              <a:buChar char="▪"/>
            </a:pPr>
            <a:r>
              <a:rPr lang="en-US"/>
              <a:t>Next Steps:</a:t>
            </a:r>
            <a:endParaRPr/>
          </a:p>
          <a:p>
            <a:pPr marL="685800" lvl="1" indent="-228600" algn="l" rtl="0">
              <a:lnSpc>
                <a:spcPct val="90000"/>
              </a:lnSpc>
              <a:spcBef>
                <a:spcPts val="600"/>
              </a:spcBef>
              <a:spcAft>
                <a:spcPts val="0"/>
              </a:spcAft>
              <a:buClr>
                <a:schemeClr val="dk1"/>
              </a:buClr>
              <a:buSzPts val="1600"/>
              <a:buChar char="▪"/>
            </a:pPr>
            <a:r>
              <a:rPr lang="en-US"/>
              <a:t>9/25/23- Students will discuss in Advisory</a:t>
            </a:r>
            <a:endParaRPr/>
          </a:p>
          <a:p>
            <a:pPr marL="685800" lvl="1" indent="-228600" algn="l" rtl="0">
              <a:lnSpc>
                <a:spcPct val="90000"/>
              </a:lnSpc>
              <a:spcBef>
                <a:spcPts val="600"/>
              </a:spcBef>
              <a:spcAft>
                <a:spcPts val="0"/>
              </a:spcAft>
              <a:buClr>
                <a:schemeClr val="dk1"/>
              </a:buClr>
              <a:buSzPts val="1600"/>
              <a:buChar char="▪"/>
            </a:pPr>
            <a:r>
              <a:rPr lang="en-US"/>
              <a:t>10/03/23 – Staff will continue discussion during PLC time</a:t>
            </a:r>
            <a:endParaRPr/>
          </a:p>
          <a:p>
            <a:pPr marL="685800" lvl="1" indent="-228600" algn="l" rtl="0">
              <a:lnSpc>
                <a:spcPct val="90000"/>
              </a:lnSpc>
              <a:spcBef>
                <a:spcPts val="600"/>
              </a:spcBef>
              <a:spcAft>
                <a:spcPts val="0"/>
              </a:spcAft>
              <a:buClr>
                <a:schemeClr val="dk1"/>
              </a:buClr>
              <a:buSzPts val="1600"/>
              <a:buChar char="▪"/>
            </a:pPr>
            <a:r>
              <a:rPr lang="en-US"/>
              <a:t>10/10/23 – SPG will introduce discussion during the SPG October mtg.</a:t>
            </a:r>
            <a:endParaRPr/>
          </a:p>
          <a:p>
            <a:pPr marL="685800" lvl="1" indent="-228600" algn="l" rtl="0">
              <a:lnSpc>
                <a:spcPct val="90000"/>
              </a:lnSpc>
              <a:spcBef>
                <a:spcPts val="600"/>
              </a:spcBef>
              <a:spcAft>
                <a:spcPts val="0"/>
              </a:spcAft>
              <a:buClr>
                <a:schemeClr val="dk1"/>
              </a:buClr>
              <a:buSzPts val="1600"/>
              <a:buChar char="▪"/>
            </a:pPr>
            <a:r>
              <a:rPr lang="en-US"/>
              <a:t>10/16/23 – SPG will lead discussion over Zoom 7:00-8:30pm</a:t>
            </a:r>
            <a:endParaRPr/>
          </a:p>
          <a:p>
            <a:pPr marL="685800" lvl="1" indent="-228600" algn="l" rtl="0">
              <a:lnSpc>
                <a:spcPct val="90000"/>
              </a:lnSpc>
              <a:spcBef>
                <a:spcPts val="600"/>
              </a:spcBef>
              <a:spcAft>
                <a:spcPts val="0"/>
              </a:spcAft>
              <a:buClr>
                <a:schemeClr val="dk1"/>
              </a:buClr>
              <a:buSzPts val="1600"/>
              <a:buChar char="▪"/>
            </a:pPr>
            <a:r>
              <a:rPr lang="en-US"/>
              <a:t>10/19/23 – SPG will lead discussion in person 6:00-7:30pm in person at Steller</a:t>
            </a:r>
            <a:endParaRPr/>
          </a:p>
          <a:p>
            <a:pPr marL="685800" lvl="1" indent="-228600" algn="l" rtl="0">
              <a:lnSpc>
                <a:spcPct val="90000"/>
              </a:lnSpc>
              <a:spcBef>
                <a:spcPts val="600"/>
              </a:spcBef>
              <a:spcAft>
                <a:spcPts val="0"/>
              </a:spcAft>
              <a:buClr>
                <a:schemeClr val="dk1"/>
              </a:buClr>
              <a:buSzPts val="1600"/>
              <a:buChar char="▪"/>
            </a:pPr>
            <a:r>
              <a:rPr lang="en-US"/>
              <a:t>11/2/23 – All community meeting – It is essential you attend this meeting as we will vote on a proposal to bring forward to ASD administration. </a:t>
            </a:r>
            <a:endParaRPr/>
          </a:p>
          <a:p>
            <a:pPr marL="228600" lvl="0" indent="-228600" algn="l" rtl="0">
              <a:lnSpc>
                <a:spcPct val="90000"/>
              </a:lnSpc>
              <a:spcBef>
                <a:spcPts val="1800"/>
              </a:spcBef>
              <a:spcAft>
                <a:spcPts val="0"/>
              </a:spcAft>
              <a:buClr>
                <a:schemeClr val="dk1"/>
              </a:buClr>
              <a:buSzPts val="2000"/>
              <a:buChar char="▪"/>
            </a:pPr>
            <a:r>
              <a:rPr lang="en-US"/>
              <a:t>ASD Website – Hot Topics: </a:t>
            </a:r>
            <a:r>
              <a:rPr lang="en-US" u="sng">
                <a:solidFill>
                  <a:schemeClr val="hlink"/>
                </a:solidFill>
                <a:hlinkClick r:id="rId3"/>
              </a:rPr>
              <a:t>https://www.asdk12.org/HotTopics</a:t>
            </a:r>
            <a:r>
              <a:rPr lang="en-US"/>
              <a:t>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a:t>STELLER PHILOSOPHY</a:t>
            </a:r>
            <a:endParaRPr/>
          </a:p>
        </p:txBody>
      </p:sp>
      <p:sp>
        <p:nvSpPr>
          <p:cNvPr id="205" name="Google Shape;205;p4"/>
          <p:cNvSpPr txBox="1">
            <a:spLocks noGrp="1"/>
          </p:cNvSpPr>
          <p:nvPr>
            <p:ph type="body" idx="1"/>
          </p:nvPr>
        </p:nvSpPr>
        <p:spPr>
          <a:xfrm>
            <a:off x="1104900" y="1600200"/>
            <a:ext cx="9982200" cy="4572000"/>
          </a:xfrm>
          <a:prstGeom prst="rect">
            <a:avLst/>
          </a:prstGeom>
          <a:noFill/>
          <a:ln>
            <a:noFill/>
          </a:ln>
        </p:spPr>
        <p:txBody>
          <a:bodyPr spcFirstLastPara="1" wrap="square" lIns="0" tIns="45700" rIns="0" bIns="45700" anchor="t" anchorCtr="0">
            <a:normAutofit fontScale="92500" lnSpcReduction="20000"/>
          </a:bodyPr>
          <a:lstStyle/>
          <a:p>
            <a:pPr marL="228600" lvl="0" indent="-228600" algn="l" rtl="0">
              <a:lnSpc>
                <a:spcPct val="90000"/>
              </a:lnSpc>
              <a:spcBef>
                <a:spcPts val="0"/>
              </a:spcBef>
              <a:spcAft>
                <a:spcPts val="0"/>
              </a:spcAft>
              <a:buClr>
                <a:srgbClr val="272727"/>
              </a:buClr>
              <a:buSzPct val="100000"/>
              <a:buChar char="▪"/>
            </a:pPr>
            <a:r>
              <a:rPr lang="en-US" b="0" i="0">
                <a:solidFill>
                  <a:srgbClr val="272727"/>
                </a:solidFill>
                <a:latin typeface="Heebo"/>
                <a:ea typeface="Heebo"/>
                <a:cs typeface="Heebo"/>
                <a:sym typeface="Heebo"/>
              </a:rPr>
              <a:t>Steller is a school devoted to an educational setting which fosters the creation of independent, courageous people capable of dealing with the shifting complexities of the modern world. It runs on the energy and excitement of people who have committed themselves to self-directed learning. With the support of parents and staff, it attempts to help provide students with a humane education based upon freedom and responsibility.</a:t>
            </a:r>
            <a:endParaRPr/>
          </a:p>
          <a:p>
            <a:pPr marL="228600" lvl="0" indent="-228600" algn="l" rtl="0">
              <a:lnSpc>
                <a:spcPct val="90000"/>
              </a:lnSpc>
              <a:spcBef>
                <a:spcPts val="1800"/>
              </a:spcBef>
              <a:spcAft>
                <a:spcPts val="0"/>
              </a:spcAft>
              <a:buClr>
                <a:srgbClr val="272727"/>
              </a:buClr>
              <a:buSzPct val="100000"/>
              <a:buChar char="▪"/>
            </a:pPr>
            <a:r>
              <a:rPr lang="en-US" b="0" i="0">
                <a:solidFill>
                  <a:srgbClr val="272727"/>
                </a:solidFill>
                <a:latin typeface="Heebo"/>
                <a:ea typeface="Heebo"/>
                <a:cs typeface="Heebo"/>
                <a:sym typeface="Heebo"/>
              </a:rPr>
              <a:t>The underlying idea of the school is that responsible freedom is a supreme good; people, including young people, have a right to this freedom. People who are encouraged to pursue their own path will, in general, be more open, more humane, more knowledgeable than people who are directed, manipulated, and ordered about.</a:t>
            </a:r>
            <a:endParaRPr/>
          </a:p>
          <a:p>
            <a:pPr marL="228600" lvl="0" indent="-228600" algn="l" rtl="0">
              <a:lnSpc>
                <a:spcPct val="90000"/>
              </a:lnSpc>
              <a:spcBef>
                <a:spcPts val="1800"/>
              </a:spcBef>
              <a:spcAft>
                <a:spcPts val="0"/>
              </a:spcAft>
              <a:buClr>
                <a:srgbClr val="272727"/>
              </a:buClr>
              <a:buSzPct val="100000"/>
              <a:buChar char="▪"/>
            </a:pPr>
            <a:r>
              <a:rPr lang="en-US" b="0" i="0">
                <a:solidFill>
                  <a:srgbClr val="272727"/>
                </a:solidFill>
                <a:latin typeface="Heebo"/>
                <a:ea typeface="Heebo"/>
                <a:cs typeface="Heebo"/>
                <a:sym typeface="Heebo"/>
              </a:rPr>
              <a:t>We believe that every student should be free to establish his or her own path to becoming a more fully self-sufficient person. We recognize that this search takes place in the context of an interdependent world, and that part of this quest involves the recognition of each individual’s role/responsibility in the larger community.</a:t>
            </a:r>
            <a:endParaRPr/>
          </a:p>
          <a:p>
            <a:pPr marL="228600" lvl="0" indent="-228600" algn="l" rtl="0">
              <a:lnSpc>
                <a:spcPct val="90000"/>
              </a:lnSpc>
              <a:spcBef>
                <a:spcPts val="1800"/>
              </a:spcBef>
              <a:spcAft>
                <a:spcPts val="0"/>
              </a:spcAft>
              <a:buClr>
                <a:srgbClr val="272727"/>
              </a:buClr>
              <a:buSzPct val="100000"/>
              <a:buChar char="▪"/>
            </a:pPr>
            <a:r>
              <a:rPr lang="en-US" b="0" i="0">
                <a:solidFill>
                  <a:srgbClr val="272727"/>
                </a:solidFill>
                <a:latin typeface="Heebo"/>
                <a:ea typeface="Heebo"/>
                <a:cs typeface="Heebo"/>
                <a:sym typeface="Heebo"/>
              </a:rPr>
              <a:t>Students are responsible; to the extent each is capable, for defining their own educational goals, selecting or devising a course of study to achieve these goals, and working to fulfill these goals. They are also responsible for assisting in the continuous evaluation of their performance in relation to these same goals.</a:t>
            </a:r>
            <a:endParaRPr/>
          </a:p>
          <a:p>
            <a:pPr marL="228600" lvl="0" indent="-111125" algn="l" rtl="0">
              <a:lnSpc>
                <a:spcPct val="90000"/>
              </a:lnSpc>
              <a:spcBef>
                <a:spcPts val="1800"/>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5"/>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a:t>Steller’s opening- September 4</a:t>
            </a:r>
            <a:r>
              <a:rPr lang="en-US" baseline="30000"/>
              <a:t>th</a:t>
            </a:r>
            <a:r>
              <a:rPr lang="en-US"/>
              <a:t>, 1974</a:t>
            </a:r>
            <a:endParaRPr/>
          </a:p>
        </p:txBody>
      </p:sp>
      <p:pic>
        <p:nvPicPr>
          <p:cNvPr id="212" name="Google Shape;212;p5" descr="A black and white paper with text&#10;&#10;Description automatically generated"/>
          <p:cNvPicPr preferRelativeResize="0"/>
          <p:nvPr/>
        </p:nvPicPr>
        <p:blipFill rotWithShape="1">
          <a:blip r:embed="rId3">
            <a:alphaModFix/>
          </a:blip>
          <a:srcRect/>
          <a:stretch/>
        </p:blipFill>
        <p:spPr>
          <a:xfrm>
            <a:off x="1606378" y="1466334"/>
            <a:ext cx="8909222" cy="52481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6"/>
          <p:cNvPicPr preferRelativeResize="0"/>
          <p:nvPr/>
        </p:nvPicPr>
        <p:blipFill rotWithShape="1">
          <a:blip r:embed="rId3">
            <a:alphaModFix/>
          </a:blip>
          <a:srcRect l="4715" t="7141" r="3394" b="6138"/>
          <a:stretch/>
        </p:blipFill>
        <p:spPr>
          <a:xfrm>
            <a:off x="0" y="13989"/>
            <a:ext cx="4117871" cy="2914562"/>
          </a:xfrm>
          <a:prstGeom prst="rect">
            <a:avLst/>
          </a:prstGeom>
          <a:noFill/>
          <a:ln>
            <a:noFill/>
          </a:ln>
        </p:spPr>
      </p:pic>
      <p:pic>
        <p:nvPicPr>
          <p:cNvPr id="219" name="Google Shape;219;p6"/>
          <p:cNvPicPr preferRelativeResize="0"/>
          <p:nvPr/>
        </p:nvPicPr>
        <p:blipFill rotWithShape="1">
          <a:blip r:embed="rId4">
            <a:alphaModFix/>
          </a:blip>
          <a:srcRect l="10001" t="6686" r="4728" b="3446"/>
          <a:stretch/>
        </p:blipFill>
        <p:spPr>
          <a:xfrm rot="-5400000">
            <a:off x="4288183" y="-561658"/>
            <a:ext cx="2914562" cy="4095569"/>
          </a:xfrm>
          <a:prstGeom prst="rect">
            <a:avLst/>
          </a:prstGeom>
          <a:noFill/>
          <a:ln>
            <a:noFill/>
          </a:ln>
        </p:spPr>
      </p:pic>
      <p:pic>
        <p:nvPicPr>
          <p:cNvPr id="220" name="Google Shape;220;p6"/>
          <p:cNvPicPr preferRelativeResize="0"/>
          <p:nvPr/>
        </p:nvPicPr>
        <p:blipFill rotWithShape="1">
          <a:blip r:embed="rId5">
            <a:alphaModFix/>
          </a:blip>
          <a:srcRect l="8017" t="3276" r="9998" b="5304"/>
          <a:stretch/>
        </p:blipFill>
        <p:spPr>
          <a:xfrm>
            <a:off x="7793249" y="28845"/>
            <a:ext cx="2109196" cy="3135878"/>
          </a:xfrm>
          <a:prstGeom prst="rect">
            <a:avLst/>
          </a:prstGeom>
          <a:noFill/>
          <a:ln>
            <a:noFill/>
          </a:ln>
        </p:spPr>
      </p:pic>
      <p:pic>
        <p:nvPicPr>
          <p:cNvPr id="221" name="Google Shape;221;p6"/>
          <p:cNvPicPr preferRelativeResize="0"/>
          <p:nvPr/>
        </p:nvPicPr>
        <p:blipFill rotWithShape="1">
          <a:blip r:embed="rId6">
            <a:alphaModFix/>
          </a:blip>
          <a:srcRect l="2895" t="5670" r="10129" b="4136"/>
          <a:stretch/>
        </p:blipFill>
        <p:spPr>
          <a:xfrm>
            <a:off x="9902445" y="28845"/>
            <a:ext cx="2268017" cy="3135878"/>
          </a:xfrm>
          <a:prstGeom prst="rect">
            <a:avLst/>
          </a:prstGeom>
          <a:noFill/>
          <a:ln>
            <a:noFill/>
          </a:ln>
        </p:spPr>
      </p:pic>
      <p:pic>
        <p:nvPicPr>
          <p:cNvPr id="222" name="Google Shape;222;p6"/>
          <p:cNvPicPr preferRelativeResize="0"/>
          <p:nvPr/>
        </p:nvPicPr>
        <p:blipFill rotWithShape="1">
          <a:blip r:embed="rId7">
            <a:alphaModFix/>
          </a:blip>
          <a:srcRect l="4897" t="40249" r="4088" b="1170"/>
          <a:stretch/>
        </p:blipFill>
        <p:spPr>
          <a:xfrm rot="-5400000">
            <a:off x="-989230" y="3953276"/>
            <a:ext cx="3915460" cy="1890092"/>
          </a:xfrm>
          <a:prstGeom prst="rect">
            <a:avLst/>
          </a:prstGeom>
          <a:noFill/>
          <a:ln>
            <a:noFill/>
          </a:ln>
        </p:spPr>
      </p:pic>
      <p:pic>
        <p:nvPicPr>
          <p:cNvPr id="223" name="Google Shape;223;p6"/>
          <p:cNvPicPr preferRelativeResize="0"/>
          <p:nvPr/>
        </p:nvPicPr>
        <p:blipFill rotWithShape="1">
          <a:blip r:embed="rId8">
            <a:alphaModFix/>
          </a:blip>
          <a:srcRect l="4290" t="6734"/>
          <a:stretch/>
        </p:blipFill>
        <p:spPr>
          <a:xfrm rot="-5400000">
            <a:off x="1396395" y="3455467"/>
            <a:ext cx="3915460" cy="2861628"/>
          </a:xfrm>
          <a:prstGeom prst="rect">
            <a:avLst/>
          </a:prstGeom>
          <a:noFill/>
          <a:ln>
            <a:noFill/>
          </a:ln>
        </p:spPr>
      </p:pic>
      <p:pic>
        <p:nvPicPr>
          <p:cNvPr id="224" name="Google Shape;224;p6"/>
          <p:cNvPicPr preferRelativeResize="0"/>
          <p:nvPr/>
        </p:nvPicPr>
        <p:blipFill rotWithShape="1">
          <a:blip r:embed="rId9">
            <a:alphaModFix/>
          </a:blip>
          <a:srcRect l="5214" t="11306" r="11806" b="5383"/>
          <a:stretch/>
        </p:blipFill>
        <p:spPr>
          <a:xfrm>
            <a:off x="7554899" y="2955451"/>
            <a:ext cx="2893720" cy="3873704"/>
          </a:xfrm>
          <a:prstGeom prst="rect">
            <a:avLst/>
          </a:prstGeom>
          <a:noFill/>
          <a:ln>
            <a:noFill/>
          </a:ln>
        </p:spPr>
      </p:pic>
      <p:pic>
        <p:nvPicPr>
          <p:cNvPr id="225" name="Google Shape;225;p6"/>
          <p:cNvPicPr preferRelativeResize="0"/>
          <p:nvPr/>
        </p:nvPicPr>
        <p:blipFill rotWithShape="1">
          <a:blip r:embed="rId10">
            <a:alphaModFix/>
          </a:blip>
          <a:srcRect/>
          <a:stretch/>
        </p:blipFill>
        <p:spPr>
          <a:xfrm rot="5400000">
            <a:off x="4219459" y="3506075"/>
            <a:ext cx="3900919" cy="2769958"/>
          </a:xfrm>
          <a:prstGeom prst="rect">
            <a:avLst/>
          </a:prstGeom>
          <a:noFill/>
          <a:ln>
            <a:noFill/>
          </a:ln>
        </p:spPr>
      </p:pic>
      <p:pic>
        <p:nvPicPr>
          <p:cNvPr id="226" name="Google Shape;226;p6"/>
          <p:cNvPicPr preferRelativeResize="0"/>
          <p:nvPr/>
        </p:nvPicPr>
        <p:blipFill rotWithShape="1">
          <a:blip r:embed="rId11">
            <a:alphaModFix/>
          </a:blip>
          <a:srcRect r="7771"/>
          <a:stretch/>
        </p:blipFill>
        <p:spPr>
          <a:xfrm rot="5400000">
            <a:off x="8671543" y="3318148"/>
            <a:ext cx="3883153" cy="3157760"/>
          </a:xfrm>
          <a:prstGeom prst="rect">
            <a:avLst/>
          </a:prstGeom>
          <a:noFill/>
          <a:ln>
            <a:noFill/>
          </a:ln>
        </p:spPr>
      </p:pic>
      <p:pic>
        <p:nvPicPr>
          <p:cNvPr id="227" name="Google Shape;227;p6"/>
          <p:cNvPicPr preferRelativeResize="0"/>
          <p:nvPr/>
        </p:nvPicPr>
        <p:blipFill>
          <a:blip r:embed="rId12">
            <a:alphaModFix/>
          </a:blip>
          <a:stretch>
            <a:fillRect/>
          </a:stretch>
        </p:blipFill>
        <p:spPr>
          <a:xfrm>
            <a:off x="5655400" y="13398"/>
            <a:ext cx="2137838" cy="29454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7"/>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a:t>STELLER – 3 pillars</a:t>
            </a:r>
            <a:endParaRPr/>
          </a:p>
        </p:txBody>
      </p:sp>
      <p:sp>
        <p:nvSpPr>
          <p:cNvPr id="234" name="Google Shape;234;p7"/>
          <p:cNvSpPr txBox="1">
            <a:spLocks noGrp="1"/>
          </p:cNvSpPr>
          <p:nvPr>
            <p:ph type="body" idx="1"/>
          </p:nvPr>
        </p:nvSpPr>
        <p:spPr>
          <a:xfrm>
            <a:off x="1104900" y="1600200"/>
            <a:ext cx="3396996" cy="45720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endParaRPr/>
          </a:p>
        </p:txBody>
      </p:sp>
      <p:sp>
        <p:nvSpPr>
          <p:cNvPr id="235" name="Google Shape;235;p7"/>
          <p:cNvSpPr>
            <a:spLocks noGrp="1"/>
          </p:cNvSpPr>
          <p:nvPr>
            <p:ph type="pic" idx="2"/>
          </p:nvPr>
        </p:nvSpPr>
        <p:spPr>
          <a:xfrm>
            <a:off x="4654671" y="1600199"/>
            <a:ext cx="6430912" cy="4572001"/>
          </a:xfrm>
          <a:prstGeom prst="rect">
            <a:avLst/>
          </a:prstGeom>
          <a:noFill/>
          <a:ln>
            <a:noFill/>
          </a:ln>
        </p:spPr>
      </p:sp>
      <p:pic>
        <p:nvPicPr>
          <p:cNvPr id="236" name="Google Shape;236;p7"/>
          <p:cNvPicPr preferRelativeResize="0"/>
          <p:nvPr/>
        </p:nvPicPr>
        <p:blipFill rotWithShape="1">
          <a:blip r:embed="rId3">
            <a:alphaModFix/>
          </a:blip>
          <a:srcRect/>
          <a:stretch/>
        </p:blipFill>
        <p:spPr>
          <a:xfrm rot="5400000">
            <a:off x="7691776" y="1923876"/>
            <a:ext cx="4710573" cy="3532930"/>
          </a:xfrm>
          <a:prstGeom prst="rect">
            <a:avLst/>
          </a:prstGeom>
          <a:noFill/>
          <a:ln>
            <a:noFill/>
          </a:ln>
        </p:spPr>
      </p:pic>
      <p:pic>
        <p:nvPicPr>
          <p:cNvPr id="237" name="Google Shape;237;p7"/>
          <p:cNvPicPr preferRelativeResize="0"/>
          <p:nvPr/>
        </p:nvPicPr>
        <p:blipFill rotWithShape="1">
          <a:blip r:embed="rId4">
            <a:alphaModFix/>
          </a:blip>
          <a:srcRect/>
          <a:stretch/>
        </p:blipFill>
        <p:spPr>
          <a:xfrm rot="5400000">
            <a:off x="-342929" y="1925118"/>
            <a:ext cx="4720512" cy="3540384"/>
          </a:xfrm>
          <a:prstGeom prst="rect">
            <a:avLst/>
          </a:prstGeom>
          <a:noFill/>
          <a:ln>
            <a:noFill/>
          </a:ln>
        </p:spPr>
      </p:pic>
      <p:pic>
        <p:nvPicPr>
          <p:cNvPr id="238" name="Google Shape;238;p7"/>
          <p:cNvPicPr preferRelativeResize="0"/>
          <p:nvPr/>
        </p:nvPicPr>
        <p:blipFill rotWithShape="1">
          <a:blip r:embed="rId5">
            <a:alphaModFix/>
          </a:blip>
          <a:srcRect l="8694" t="5118" r="3045" b="5118"/>
          <a:stretch/>
        </p:blipFill>
        <p:spPr>
          <a:xfrm rot="5400000">
            <a:off x="3734985" y="1894989"/>
            <a:ext cx="4720512" cy="36006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8"/>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Steller today</a:t>
            </a:r>
            <a:endParaRPr/>
          </a:p>
        </p:txBody>
      </p:sp>
      <p:sp>
        <p:nvSpPr>
          <p:cNvPr id="244" name="Google Shape;244;p8"/>
          <p:cNvSpPr txBox="1">
            <a:spLocks noGrp="1"/>
          </p:cNvSpPr>
          <p:nvPr>
            <p:ph type="body" idx="1"/>
          </p:nvPr>
        </p:nvSpPr>
        <p:spPr>
          <a:xfrm>
            <a:off x="617838" y="1600199"/>
            <a:ext cx="5387546" cy="4948881"/>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dk1"/>
              </a:buClr>
              <a:buSzPts val="1800"/>
              <a:buNone/>
            </a:pPr>
            <a:r>
              <a:rPr lang="en-US"/>
              <a:t>252 seventh-twelfth grade students</a:t>
            </a:r>
            <a:endParaRPr/>
          </a:p>
          <a:p>
            <a:pPr marL="0" lvl="0" indent="0" algn="l" rtl="0">
              <a:lnSpc>
                <a:spcPct val="90000"/>
              </a:lnSpc>
              <a:spcBef>
                <a:spcPts val="1200"/>
              </a:spcBef>
              <a:spcAft>
                <a:spcPts val="0"/>
              </a:spcAft>
              <a:buClr>
                <a:schemeClr val="dk1"/>
              </a:buClr>
              <a:buSzPts val="1800"/>
              <a:buNone/>
            </a:pPr>
            <a:r>
              <a:rPr lang="en-US"/>
              <a:t>100% graduation rate in 2023</a:t>
            </a:r>
            <a:endParaRPr/>
          </a:p>
          <a:p>
            <a:pPr marL="0" lvl="0" indent="0" algn="l" rtl="0">
              <a:lnSpc>
                <a:spcPct val="90000"/>
              </a:lnSpc>
              <a:spcBef>
                <a:spcPts val="1200"/>
              </a:spcBef>
              <a:spcAft>
                <a:spcPts val="0"/>
              </a:spcAft>
              <a:buClr>
                <a:schemeClr val="dk1"/>
              </a:buClr>
              <a:buSzPts val="1800"/>
              <a:buNone/>
            </a:pPr>
            <a:r>
              <a:rPr lang="en-US"/>
              <a:t>15% of our students in the Class of 2023 received the Seal of Biliteracy</a:t>
            </a:r>
            <a:endParaRPr/>
          </a:p>
          <a:p>
            <a:pPr marL="0" lvl="0" indent="0" algn="l" rtl="0">
              <a:lnSpc>
                <a:spcPct val="90000"/>
              </a:lnSpc>
              <a:spcBef>
                <a:spcPts val="1200"/>
              </a:spcBef>
              <a:spcAft>
                <a:spcPts val="0"/>
              </a:spcAft>
              <a:buClr>
                <a:schemeClr val="dk1"/>
              </a:buClr>
              <a:buSzPts val="1800"/>
              <a:buNone/>
            </a:pPr>
            <a:r>
              <a:rPr lang="en-US"/>
              <a:t>Multi-age classes and advisory groups</a:t>
            </a:r>
            <a:endParaRPr/>
          </a:p>
          <a:p>
            <a:pPr marL="0" lvl="0" indent="0" algn="l" rtl="0">
              <a:lnSpc>
                <a:spcPct val="90000"/>
              </a:lnSpc>
              <a:spcBef>
                <a:spcPts val="1200"/>
              </a:spcBef>
              <a:spcAft>
                <a:spcPts val="0"/>
              </a:spcAft>
              <a:buClr>
                <a:schemeClr val="dk1"/>
              </a:buClr>
              <a:buSzPts val="1800"/>
              <a:buNone/>
            </a:pPr>
            <a:r>
              <a:rPr lang="en-US"/>
              <a:t>Student-led school governance</a:t>
            </a:r>
            <a:endParaRPr/>
          </a:p>
          <a:p>
            <a:pPr marL="0" lvl="0" indent="0" algn="l" rtl="0">
              <a:lnSpc>
                <a:spcPct val="90000"/>
              </a:lnSpc>
              <a:spcBef>
                <a:spcPts val="1200"/>
              </a:spcBef>
              <a:spcAft>
                <a:spcPts val="0"/>
              </a:spcAft>
              <a:buClr>
                <a:schemeClr val="dk1"/>
              </a:buClr>
              <a:buSzPts val="1800"/>
              <a:buNone/>
            </a:pPr>
            <a:r>
              <a:rPr lang="en-US"/>
              <a:t>Peer-taught electives developed by students</a:t>
            </a:r>
            <a:endParaRPr/>
          </a:p>
          <a:p>
            <a:pPr marL="0" lvl="0" indent="0" algn="l" rtl="0">
              <a:lnSpc>
                <a:spcPct val="90000"/>
              </a:lnSpc>
              <a:spcBef>
                <a:spcPts val="1200"/>
              </a:spcBef>
              <a:spcAft>
                <a:spcPts val="0"/>
              </a:spcAft>
              <a:buClr>
                <a:schemeClr val="dk1"/>
              </a:buClr>
              <a:buSzPts val="1800"/>
              <a:buNone/>
            </a:pPr>
            <a:r>
              <a:rPr lang="en-US"/>
              <a:t>Self-directed learning and Independent study courses</a:t>
            </a:r>
            <a:endParaRPr/>
          </a:p>
          <a:p>
            <a:pPr marL="0" lvl="0" indent="0" algn="l" rtl="0">
              <a:lnSpc>
                <a:spcPct val="90000"/>
              </a:lnSpc>
              <a:spcBef>
                <a:spcPts val="1200"/>
              </a:spcBef>
              <a:spcAft>
                <a:spcPts val="0"/>
              </a:spcAft>
              <a:buClr>
                <a:schemeClr val="dk1"/>
              </a:buClr>
              <a:buSzPts val="1800"/>
              <a:buNone/>
            </a:pPr>
            <a:r>
              <a:rPr lang="en-US"/>
              <a:t>2-week single-topic intensive course</a:t>
            </a:r>
            <a:endParaRPr/>
          </a:p>
          <a:p>
            <a:pPr marL="0" lvl="0" indent="0" algn="l" rtl="0">
              <a:lnSpc>
                <a:spcPct val="90000"/>
              </a:lnSpc>
              <a:spcBef>
                <a:spcPts val="1200"/>
              </a:spcBef>
              <a:spcAft>
                <a:spcPts val="0"/>
              </a:spcAft>
              <a:buClr>
                <a:schemeClr val="dk1"/>
              </a:buClr>
              <a:buSzPts val="1800"/>
              <a:buNone/>
            </a:pPr>
            <a:r>
              <a:rPr lang="en-US"/>
              <a:t>Passage courses designed by students</a:t>
            </a:r>
            <a:endParaRPr/>
          </a:p>
          <a:p>
            <a:pPr marL="0" lvl="0" indent="0" algn="l" rtl="0">
              <a:lnSpc>
                <a:spcPct val="90000"/>
              </a:lnSpc>
              <a:spcBef>
                <a:spcPts val="1200"/>
              </a:spcBef>
              <a:spcAft>
                <a:spcPts val="0"/>
              </a:spcAft>
              <a:buClr>
                <a:schemeClr val="dk1"/>
              </a:buClr>
              <a:buSzPts val="1800"/>
              <a:buNone/>
            </a:pPr>
            <a:r>
              <a:rPr lang="en-US"/>
              <a:t>Over 1,500 hours of community service every year</a:t>
            </a:r>
            <a:endParaRPr/>
          </a:p>
        </p:txBody>
      </p:sp>
      <p:pic>
        <p:nvPicPr>
          <p:cNvPr id="245" name="Google Shape;245;p8" descr="A group of people standing in a circle&#10;&#10;Description automatically generated"/>
          <p:cNvPicPr preferRelativeResize="0"/>
          <p:nvPr/>
        </p:nvPicPr>
        <p:blipFill rotWithShape="1">
          <a:blip r:embed="rId3">
            <a:alphaModFix/>
          </a:blip>
          <a:srcRect l="8294" r="8398" b="14207"/>
          <a:stretch/>
        </p:blipFill>
        <p:spPr>
          <a:xfrm>
            <a:off x="6095241" y="1841157"/>
            <a:ext cx="5509839" cy="40530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9"/>
          <p:cNvSpPr txBox="1">
            <a:spLocks noGrp="1"/>
          </p:cNvSpPr>
          <p:nvPr>
            <p:ph type="title"/>
          </p:nvPr>
        </p:nvSpPr>
        <p:spPr>
          <a:xfrm>
            <a:off x="1104900" y="76200"/>
            <a:ext cx="9980682" cy="1096962"/>
          </a:xfrm>
          <a:prstGeom prst="rect">
            <a:avLst/>
          </a:prstGeom>
          <a:noFill/>
          <a:ln>
            <a:noFill/>
          </a:ln>
        </p:spPr>
        <p:txBody>
          <a:bodyPr spcFirstLastPara="1" wrap="square" lIns="0" tIns="45700" rIns="0"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a:t>Future of Steller</a:t>
            </a:r>
            <a:endParaRPr/>
          </a:p>
        </p:txBody>
      </p:sp>
      <p:sp>
        <p:nvSpPr>
          <p:cNvPr id="252" name="Google Shape;252;p9"/>
          <p:cNvSpPr txBox="1">
            <a:spLocks noGrp="1"/>
          </p:cNvSpPr>
          <p:nvPr>
            <p:ph type="body" idx="1"/>
          </p:nvPr>
        </p:nvSpPr>
        <p:spPr>
          <a:xfrm>
            <a:off x="1061111" y="1600200"/>
            <a:ext cx="3144422" cy="3762632"/>
          </a:xfrm>
          <a:prstGeom prst="rect">
            <a:avLst/>
          </a:prstGeom>
          <a:noFill/>
          <a:ln>
            <a:noFill/>
          </a:ln>
        </p:spPr>
        <p:txBody>
          <a:bodyPr spcFirstLastPara="1" wrap="square" lIns="0" tIns="45700" rIns="0" bIns="45700" anchor="t" anchorCtr="0">
            <a:normAutofit/>
          </a:bodyPr>
          <a:lstStyle/>
          <a:p>
            <a:pPr marL="285750" lvl="0" indent="-171450" algn="l" rtl="0">
              <a:lnSpc>
                <a:spcPct val="90000"/>
              </a:lnSpc>
              <a:spcBef>
                <a:spcPts val="0"/>
              </a:spcBef>
              <a:spcAft>
                <a:spcPts val="0"/>
              </a:spcAft>
              <a:buClr>
                <a:schemeClr val="dk1"/>
              </a:buClr>
              <a:buSzPts val="1800"/>
              <a:buFont typeface="Arial"/>
              <a:buNone/>
            </a:pPr>
            <a:endParaRPr/>
          </a:p>
          <a:p>
            <a:pPr marL="285750" lvl="0" indent="-171450" algn="l" rtl="0">
              <a:lnSpc>
                <a:spcPct val="90000"/>
              </a:lnSpc>
              <a:spcBef>
                <a:spcPts val="1200"/>
              </a:spcBef>
              <a:spcAft>
                <a:spcPts val="0"/>
              </a:spcAft>
              <a:buClr>
                <a:schemeClr val="dk1"/>
              </a:buClr>
              <a:buSzPts val="1800"/>
              <a:buFont typeface="Arial"/>
              <a:buNone/>
            </a:pPr>
            <a:endParaRPr/>
          </a:p>
          <a:p>
            <a:pPr marL="285750" lvl="0" indent="-171450" algn="l" rtl="0">
              <a:lnSpc>
                <a:spcPct val="90000"/>
              </a:lnSpc>
              <a:spcBef>
                <a:spcPts val="1200"/>
              </a:spcBef>
              <a:spcAft>
                <a:spcPts val="0"/>
              </a:spcAft>
              <a:buClr>
                <a:schemeClr val="dk1"/>
              </a:buClr>
              <a:buSzPts val="1800"/>
              <a:buFont typeface="Arial"/>
              <a:buNone/>
            </a:pPr>
            <a:endParaRPr/>
          </a:p>
          <a:p>
            <a:pPr marL="285750" lvl="0" indent="-285750" algn="l" rtl="0">
              <a:lnSpc>
                <a:spcPct val="90000"/>
              </a:lnSpc>
              <a:spcBef>
                <a:spcPts val="1200"/>
              </a:spcBef>
              <a:spcAft>
                <a:spcPts val="0"/>
              </a:spcAft>
              <a:buClr>
                <a:schemeClr val="dk1"/>
              </a:buClr>
              <a:buSzPts val="1800"/>
              <a:buFont typeface="Arial"/>
              <a:buChar char="•"/>
            </a:pPr>
            <a:r>
              <a:rPr lang="en-US"/>
              <a:t>6</a:t>
            </a:r>
            <a:r>
              <a:rPr lang="en-US" baseline="30000"/>
              <a:t>th</a:t>
            </a:r>
            <a:r>
              <a:rPr lang="en-US"/>
              <a:t> grade to Middle School</a:t>
            </a:r>
            <a:endParaRPr/>
          </a:p>
          <a:p>
            <a:pPr marL="285750" lvl="0" indent="-171450" algn="l" rtl="0">
              <a:lnSpc>
                <a:spcPct val="90000"/>
              </a:lnSpc>
              <a:spcBef>
                <a:spcPts val="1200"/>
              </a:spcBef>
              <a:spcAft>
                <a:spcPts val="0"/>
              </a:spcAft>
              <a:buClr>
                <a:schemeClr val="dk1"/>
              </a:buClr>
              <a:buSzPts val="1800"/>
              <a:buFont typeface="Arial"/>
              <a:buNone/>
            </a:pPr>
            <a:endParaRPr/>
          </a:p>
          <a:p>
            <a:pPr marL="285750" lvl="0" indent="-285750" algn="l" rtl="0">
              <a:lnSpc>
                <a:spcPct val="90000"/>
              </a:lnSpc>
              <a:spcBef>
                <a:spcPts val="1200"/>
              </a:spcBef>
              <a:spcAft>
                <a:spcPts val="0"/>
              </a:spcAft>
              <a:buClr>
                <a:schemeClr val="dk1"/>
              </a:buClr>
              <a:buSzPts val="1800"/>
              <a:buFont typeface="Arial"/>
              <a:buChar char="•"/>
            </a:pPr>
            <a:r>
              <a:rPr lang="en-US"/>
              <a:t>College Career Life Ready</a:t>
            </a:r>
            <a:endParaRPr/>
          </a:p>
          <a:p>
            <a:pPr marL="285750" lvl="0" indent="-171450" algn="l" rtl="0">
              <a:lnSpc>
                <a:spcPct val="90000"/>
              </a:lnSpc>
              <a:spcBef>
                <a:spcPts val="1200"/>
              </a:spcBef>
              <a:spcAft>
                <a:spcPts val="0"/>
              </a:spcAft>
              <a:buClr>
                <a:schemeClr val="dk1"/>
              </a:buClr>
              <a:buSzPts val="1800"/>
              <a:buFont typeface="Arial"/>
              <a:buNone/>
            </a:pPr>
            <a:endParaRPr/>
          </a:p>
          <a:p>
            <a:pPr marL="285750" lvl="0" indent="-285750" algn="l" rtl="0">
              <a:lnSpc>
                <a:spcPct val="90000"/>
              </a:lnSpc>
              <a:spcBef>
                <a:spcPts val="1200"/>
              </a:spcBef>
              <a:spcAft>
                <a:spcPts val="0"/>
              </a:spcAft>
              <a:buClr>
                <a:schemeClr val="dk1"/>
              </a:buClr>
              <a:buSzPts val="1800"/>
              <a:buFont typeface="Arial"/>
              <a:buChar char="•"/>
            </a:pPr>
            <a:r>
              <a:rPr lang="en-US"/>
              <a:t>School Start Times</a:t>
            </a:r>
            <a:endParaRPr/>
          </a:p>
          <a:p>
            <a:pPr marL="285750" lvl="0" indent="-171450" algn="l" rtl="0">
              <a:lnSpc>
                <a:spcPct val="90000"/>
              </a:lnSpc>
              <a:spcBef>
                <a:spcPts val="1200"/>
              </a:spcBef>
              <a:spcAft>
                <a:spcPts val="0"/>
              </a:spcAft>
              <a:buClr>
                <a:schemeClr val="dk1"/>
              </a:buClr>
              <a:buSzPts val="1800"/>
              <a:buFont typeface="Arial"/>
              <a:buNone/>
            </a:pPr>
            <a:endParaRPr/>
          </a:p>
          <a:p>
            <a:pPr marL="0" lvl="0" indent="0" algn="l" rtl="0">
              <a:lnSpc>
                <a:spcPct val="90000"/>
              </a:lnSpc>
              <a:spcBef>
                <a:spcPts val="1200"/>
              </a:spcBef>
              <a:spcAft>
                <a:spcPts val="0"/>
              </a:spcAft>
              <a:buClr>
                <a:schemeClr val="dk1"/>
              </a:buClr>
              <a:buSzPts val="1800"/>
              <a:buNone/>
            </a:pPr>
            <a:endParaRPr/>
          </a:p>
        </p:txBody>
      </p:sp>
      <p:pic>
        <p:nvPicPr>
          <p:cNvPr id="253" name="Google Shape;253;p9"/>
          <p:cNvPicPr preferRelativeResize="0"/>
          <p:nvPr/>
        </p:nvPicPr>
        <p:blipFill rotWithShape="1">
          <a:blip r:embed="rId3">
            <a:alphaModFix/>
          </a:blip>
          <a:srcRect/>
          <a:stretch/>
        </p:blipFill>
        <p:spPr>
          <a:xfrm>
            <a:off x="4205533" y="1600200"/>
            <a:ext cx="6925356" cy="4572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2424</Words>
  <Application>Microsoft Macintosh PowerPoint</Application>
  <PresentationFormat>Widescreen</PresentationFormat>
  <Paragraphs>145</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Noto Sans Symbols</vt:lpstr>
      <vt:lpstr>Heebo</vt:lpstr>
      <vt:lpstr>Calibri</vt:lpstr>
      <vt:lpstr>Academic Literature 16x9</vt:lpstr>
      <vt:lpstr>Simple Light</vt:lpstr>
      <vt:lpstr>FACT SHARING PARENT FORUM</vt:lpstr>
      <vt:lpstr>Land Acknowledgement</vt:lpstr>
      <vt:lpstr>AGENDA 9.21.23</vt:lpstr>
      <vt:lpstr>STELLER PHILOSOPHY</vt:lpstr>
      <vt:lpstr>Steller’s opening- September 4th, 1974</vt:lpstr>
      <vt:lpstr>PowerPoint Presentation</vt:lpstr>
      <vt:lpstr>STELLER – 3 pillars</vt:lpstr>
      <vt:lpstr>Steller today</vt:lpstr>
      <vt:lpstr>Future of Steller</vt:lpstr>
      <vt:lpstr>ASD Impacts - 6th grade to Middle School</vt:lpstr>
      <vt:lpstr>College, Career, and Life Ready!</vt:lpstr>
      <vt:lpstr>What is the Mission of College, Career, and Life Ready? </vt:lpstr>
      <vt:lpstr>PowerPoint Presentation</vt:lpstr>
      <vt:lpstr>PowerPoint Presentation</vt:lpstr>
      <vt:lpstr>PowerPoint Presentation</vt:lpstr>
      <vt:lpstr>PowerPoint Presentation</vt:lpstr>
      <vt:lpstr>PowerPoint Presentation</vt:lpstr>
      <vt:lpstr>Growing Work-Based Learning</vt:lpstr>
      <vt:lpstr>PowerPoint Presentation</vt:lpstr>
      <vt:lpstr>PowerPoint Presentation</vt:lpstr>
      <vt:lpstr>School Start Times</vt:lpstr>
      <vt:lpstr>Things to know and ponder:</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SHARING PARENT FORUM</dc:title>
  <dc:creator>Hernandez_Maria</dc:creator>
  <cp:lastModifiedBy>Hernandez_Maria</cp:lastModifiedBy>
  <cp:revision>2</cp:revision>
  <dcterms:created xsi:type="dcterms:W3CDTF">2023-09-13T01:07:50Z</dcterms:created>
  <dcterms:modified xsi:type="dcterms:W3CDTF">2023-09-22T16:38:09Z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